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28" autoAdjust="0"/>
  </p:normalViewPr>
  <p:slideViewPr>
    <p:cSldViewPr>
      <p:cViewPr varScale="1">
        <p:scale>
          <a:sx n="100" d="100"/>
          <a:sy n="100" d="100"/>
        </p:scale>
        <p:origin x="51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3891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>
                <a:gd name="T0" fmla="*/ 5740 w 5740"/>
                <a:gd name="T1" fmla="*/ 1043 h 1043"/>
                <a:gd name="T2" fmla="*/ 0 w 5740"/>
                <a:gd name="T3" fmla="*/ 1043 h 1043"/>
                <a:gd name="T4" fmla="*/ 0 w 5740"/>
                <a:gd name="T5" fmla="*/ 0 h 1043"/>
                <a:gd name="T6" fmla="*/ 5740 w 5740"/>
                <a:gd name="T7" fmla="*/ 0 h 1043"/>
                <a:gd name="T8" fmla="*/ 5740 w 5740"/>
                <a:gd name="T9" fmla="*/ 1043 h 1043"/>
                <a:gd name="T10" fmla="*/ 5740 w 5740"/>
                <a:gd name="T11" fmla="*/ 1043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grpSp>
          <p:nvGrpSpPr>
            <p:cNvPr id="3891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3891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1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>
                  <a:gd name="T0" fmla="*/ 0 w 5740"/>
                  <a:gd name="T1" fmla="*/ 42 h 42"/>
                  <a:gd name="T2" fmla="*/ 5740 w 5740"/>
                  <a:gd name="T3" fmla="*/ 42 h 42"/>
                  <a:gd name="T4" fmla="*/ 5740 w 5740"/>
                  <a:gd name="T5" fmla="*/ 0 h 42"/>
                  <a:gd name="T6" fmla="*/ 0 w 5740"/>
                  <a:gd name="T7" fmla="*/ 0 h 42"/>
                  <a:gd name="T8" fmla="*/ 0 w 5740"/>
                  <a:gd name="T9" fmla="*/ 42 h 42"/>
                  <a:gd name="T10" fmla="*/ 0 w 5740"/>
                  <a:gd name="T11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1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2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2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2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>
                  <a:gd name="T0" fmla="*/ 5740 w 5740"/>
                  <a:gd name="T1" fmla="*/ 0 h 36"/>
                  <a:gd name="T2" fmla="*/ 0 w 5740"/>
                  <a:gd name="T3" fmla="*/ 0 h 36"/>
                  <a:gd name="T4" fmla="*/ 0 w 5740"/>
                  <a:gd name="T5" fmla="*/ 36 h 36"/>
                  <a:gd name="T6" fmla="*/ 5740 w 5740"/>
                  <a:gd name="T7" fmla="*/ 36 h 36"/>
                  <a:gd name="T8" fmla="*/ 5740 w 5740"/>
                  <a:gd name="T9" fmla="*/ 0 h 36"/>
                  <a:gd name="T10" fmla="*/ 5740 w 5740"/>
                  <a:gd name="T1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2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>
                  <a:gd name="T0" fmla="*/ 5740 w 5740"/>
                  <a:gd name="T1" fmla="*/ 0 h 30"/>
                  <a:gd name="T2" fmla="*/ 0 w 5740"/>
                  <a:gd name="T3" fmla="*/ 0 h 30"/>
                  <a:gd name="T4" fmla="*/ 0 w 5740"/>
                  <a:gd name="T5" fmla="*/ 30 h 30"/>
                  <a:gd name="T6" fmla="*/ 5740 w 5740"/>
                  <a:gd name="T7" fmla="*/ 30 h 30"/>
                  <a:gd name="T8" fmla="*/ 5740 w 5740"/>
                  <a:gd name="T9" fmla="*/ 0 h 30"/>
                  <a:gd name="T10" fmla="*/ 5740 w 5740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2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>
                  <a:gd name="T0" fmla="*/ 5740 w 5740"/>
                  <a:gd name="T1" fmla="*/ 0 h 36"/>
                  <a:gd name="T2" fmla="*/ 0 w 5740"/>
                  <a:gd name="T3" fmla="*/ 0 h 36"/>
                  <a:gd name="T4" fmla="*/ 0 w 5740"/>
                  <a:gd name="T5" fmla="*/ 36 h 36"/>
                  <a:gd name="T6" fmla="*/ 5740 w 5740"/>
                  <a:gd name="T7" fmla="*/ 36 h 36"/>
                  <a:gd name="T8" fmla="*/ 5740 w 5740"/>
                  <a:gd name="T9" fmla="*/ 0 h 36"/>
                  <a:gd name="T10" fmla="*/ 5740 w 5740"/>
                  <a:gd name="T1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2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2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2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2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>
                  <a:gd name="T0" fmla="*/ 5740 w 5740"/>
                  <a:gd name="T1" fmla="*/ 0 h 12"/>
                  <a:gd name="T2" fmla="*/ 0 w 5740"/>
                  <a:gd name="T3" fmla="*/ 0 h 12"/>
                  <a:gd name="T4" fmla="*/ 0 w 5740"/>
                  <a:gd name="T5" fmla="*/ 12 h 12"/>
                  <a:gd name="T6" fmla="*/ 5740 w 5740"/>
                  <a:gd name="T7" fmla="*/ 12 h 12"/>
                  <a:gd name="T8" fmla="*/ 5740 w 5740"/>
                  <a:gd name="T9" fmla="*/ 0 h 12"/>
                  <a:gd name="T10" fmla="*/ 5740 w 5740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2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3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>
                  <a:gd name="T0" fmla="*/ 5740 w 5740"/>
                  <a:gd name="T1" fmla="*/ 0 h 12"/>
                  <a:gd name="T2" fmla="*/ 0 w 5740"/>
                  <a:gd name="T3" fmla="*/ 0 h 12"/>
                  <a:gd name="T4" fmla="*/ 0 w 5740"/>
                  <a:gd name="T5" fmla="*/ 12 h 12"/>
                  <a:gd name="T6" fmla="*/ 5740 w 5740"/>
                  <a:gd name="T7" fmla="*/ 12 h 12"/>
                  <a:gd name="T8" fmla="*/ 5740 w 5740"/>
                  <a:gd name="T9" fmla="*/ 0 h 12"/>
                  <a:gd name="T10" fmla="*/ 5740 w 5740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3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3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3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3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>
                  <a:gd name="T0" fmla="*/ 5740 w 5740"/>
                  <a:gd name="T1" fmla="*/ 0 h 30"/>
                  <a:gd name="T2" fmla="*/ 0 w 5740"/>
                  <a:gd name="T3" fmla="*/ 0 h 30"/>
                  <a:gd name="T4" fmla="*/ 0 w 5740"/>
                  <a:gd name="T5" fmla="*/ 30 h 30"/>
                  <a:gd name="T6" fmla="*/ 5740 w 5740"/>
                  <a:gd name="T7" fmla="*/ 30 h 30"/>
                  <a:gd name="T8" fmla="*/ 5740 w 5740"/>
                  <a:gd name="T9" fmla="*/ 0 h 30"/>
                  <a:gd name="T10" fmla="*/ 5740 w 5740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3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3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3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3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3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4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4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grpSp>
            <p:nvGrpSpPr>
              <p:cNvPr id="3894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3894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>
                    <a:gd name="T0" fmla="*/ 18 w 42"/>
                    <a:gd name="T1" fmla="*/ 1043 h 1043"/>
                    <a:gd name="T2" fmla="*/ 42 w 42"/>
                    <a:gd name="T3" fmla="*/ 1043 h 1043"/>
                    <a:gd name="T4" fmla="*/ 42 w 42"/>
                    <a:gd name="T5" fmla="*/ 0 h 1043"/>
                    <a:gd name="T6" fmla="*/ 0 w 42"/>
                    <a:gd name="T7" fmla="*/ 0 h 1043"/>
                    <a:gd name="T8" fmla="*/ 0 w 42"/>
                    <a:gd name="T9" fmla="*/ 1043 h 1043"/>
                    <a:gd name="T10" fmla="*/ 18 w 42"/>
                    <a:gd name="T11" fmla="*/ 1043 h 1043"/>
                    <a:gd name="T12" fmla="*/ 18 w 42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4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>
                    <a:gd name="T0" fmla="*/ 131 w 155"/>
                    <a:gd name="T1" fmla="*/ 1043 h 1043"/>
                    <a:gd name="T2" fmla="*/ 155 w 155"/>
                    <a:gd name="T3" fmla="*/ 1043 h 1043"/>
                    <a:gd name="T4" fmla="*/ 42 w 155"/>
                    <a:gd name="T5" fmla="*/ 0 h 1043"/>
                    <a:gd name="T6" fmla="*/ 0 w 155"/>
                    <a:gd name="T7" fmla="*/ 0 h 1043"/>
                    <a:gd name="T8" fmla="*/ 113 w 155"/>
                    <a:gd name="T9" fmla="*/ 1043 h 1043"/>
                    <a:gd name="T10" fmla="*/ 131 w 155"/>
                    <a:gd name="T11" fmla="*/ 1043 h 1043"/>
                    <a:gd name="T12" fmla="*/ 131 w 155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4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>
                    <a:gd name="T0" fmla="*/ 221 w 239"/>
                    <a:gd name="T1" fmla="*/ 1043 h 1043"/>
                    <a:gd name="T2" fmla="*/ 239 w 239"/>
                    <a:gd name="T3" fmla="*/ 1043 h 1043"/>
                    <a:gd name="T4" fmla="*/ 36 w 239"/>
                    <a:gd name="T5" fmla="*/ 0 h 1043"/>
                    <a:gd name="T6" fmla="*/ 0 w 239"/>
                    <a:gd name="T7" fmla="*/ 0 h 1043"/>
                    <a:gd name="T8" fmla="*/ 203 w 239"/>
                    <a:gd name="T9" fmla="*/ 1043 h 1043"/>
                    <a:gd name="T10" fmla="*/ 221 w 239"/>
                    <a:gd name="T11" fmla="*/ 1043 h 1043"/>
                    <a:gd name="T12" fmla="*/ 221 w 2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4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>
                    <a:gd name="T0" fmla="*/ 334 w 352"/>
                    <a:gd name="T1" fmla="*/ 1043 h 1043"/>
                    <a:gd name="T2" fmla="*/ 352 w 352"/>
                    <a:gd name="T3" fmla="*/ 1043 h 1043"/>
                    <a:gd name="T4" fmla="*/ 41 w 352"/>
                    <a:gd name="T5" fmla="*/ 0 h 1043"/>
                    <a:gd name="T6" fmla="*/ 0 w 352"/>
                    <a:gd name="T7" fmla="*/ 0 h 1043"/>
                    <a:gd name="T8" fmla="*/ 311 w 352"/>
                    <a:gd name="T9" fmla="*/ 1043 h 1043"/>
                    <a:gd name="T10" fmla="*/ 334 w 352"/>
                    <a:gd name="T11" fmla="*/ 1043 h 1043"/>
                    <a:gd name="T12" fmla="*/ 334 w 352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4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>
                    <a:gd name="T0" fmla="*/ 425 w 449"/>
                    <a:gd name="T1" fmla="*/ 1043 h 1043"/>
                    <a:gd name="T2" fmla="*/ 449 w 449"/>
                    <a:gd name="T3" fmla="*/ 1043 h 1043"/>
                    <a:gd name="T4" fmla="*/ 42 w 449"/>
                    <a:gd name="T5" fmla="*/ 0 h 1043"/>
                    <a:gd name="T6" fmla="*/ 0 w 449"/>
                    <a:gd name="T7" fmla="*/ 0 h 1043"/>
                    <a:gd name="T8" fmla="*/ 407 w 449"/>
                    <a:gd name="T9" fmla="*/ 1043 h 1043"/>
                    <a:gd name="T10" fmla="*/ 425 w 449"/>
                    <a:gd name="T11" fmla="*/ 1043 h 1043"/>
                    <a:gd name="T12" fmla="*/ 425 w 44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4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>
                    <a:gd name="T0" fmla="*/ 520 w 538"/>
                    <a:gd name="T1" fmla="*/ 1043 h 1043"/>
                    <a:gd name="T2" fmla="*/ 538 w 538"/>
                    <a:gd name="T3" fmla="*/ 1043 h 1043"/>
                    <a:gd name="T4" fmla="*/ 41 w 538"/>
                    <a:gd name="T5" fmla="*/ 0 h 1043"/>
                    <a:gd name="T6" fmla="*/ 0 w 538"/>
                    <a:gd name="T7" fmla="*/ 0 h 1043"/>
                    <a:gd name="T8" fmla="*/ 496 w 538"/>
                    <a:gd name="T9" fmla="*/ 1043 h 1043"/>
                    <a:gd name="T10" fmla="*/ 520 w 538"/>
                    <a:gd name="T11" fmla="*/ 1043 h 1043"/>
                    <a:gd name="T12" fmla="*/ 520 w 53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4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>
                    <a:gd name="T0" fmla="*/ 622 w 640"/>
                    <a:gd name="T1" fmla="*/ 1043 h 1043"/>
                    <a:gd name="T2" fmla="*/ 640 w 640"/>
                    <a:gd name="T3" fmla="*/ 1043 h 1043"/>
                    <a:gd name="T4" fmla="*/ 48 w 640"/>
                    <a:gd name="T5" fmla="*/ 0 h 1043"/>
                    <a:gd name="T6" fmla="*/ 0 w 640"/>
                    <a:gd name="T7" fmla="*/ 0 h 1043"/>
                    <a:gd name="T8" fmla="*/ 598 w 640"/>
                    <a:gd name="T9" fmla="*/ 1043 h 1043"/>
                    <a:gd name="T10" fmla="*/ 622 w 640"/>
                    <a:gd name="T11" fmla="*/ 1043 h 1043"/>
                    <a:gd name="T12" fmla="*/ 622 w 640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5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>
                    <a:gd name="T0" fmla="*/ 604 w 628"/>
                    <a:gd name="T1" fmla="*/ 935 h 935"/>
                    <a:gd name="T2" fmla="*/ 628 w 628"/>
                    <a:gd name="T3" fmla="*/ 935 h 935"/>
                    <a:gd name="T4" fmla="*/ 0 w 628"/>
                    <a:gd name="T5" fmla="*/ 0 h 935"/>
                    <a:gd name="T6" fmla="*/ 0 w 628"/>
                    <a:gd name="T7" fmla="*/ 66 h 935"/>
                    <a:gd name="T8" fmla="*/ 580 w 628"/>
                    <a:gd name="T9" fmla="*/ 935 h 935"/>
                    <a:gd name="T10" fmla="*/ 604 w 628"/>
                    <a:gd name="T11" fmla="*/ 935 h 935"/>
                    <a:gd name="T12" fmla="*/ 604 w 628"/>
                    <a:gd name="T13" fmla="*/ 935 h 9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5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>
                    <a:gd name="T0" fmla="*/ 18 w 155"/>
                    <a:gd name="T1" fmla="*/ 1043 h 1043"/>
                    <a:gd name="T2" fmla="*/ 42 w 155"/>
                    <a:gd name="T3" fmla="*/ 1043 h 1043"/>
                    <a:gd name="T4" fmla="*/ 155 w 155"/>
                    <a:gd name="T5" fmla="*/ 0 h 1043"/>
                    <a:gd name="T6" fmla="*/ 114 w 155"/>
                    <a:gd name="T7" fmla="*/ 0 h 1043"/>
                    <a:gd name="T8" fmla="*/ 0 w 155"/>
                    <a:gd name="T9" fmla="*/ 1043 h 1043"/>
                    <a:gd name="T10" fmla="*/ 18 w 155"/>
                    <a:gd name="T11" fmla="*/ 1043 h 1043"/>
                    <a:gd name="T12" fmla="*/ 18 w 155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5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>
                    <a:gd name="T0" fmla="*/ 18 w 239"/>
                    <a:gd name="T1" fmla="*/ 1043 h 1043"/>
                    <a:gd name="T2" fmla="*/ 36 w 239"/>
                    <a:gd name="T3" fmla="*/ 1043 h 1043"/>
                    <a:gd name="T4" fmla="*/ 239 w 239"/>
                    <a:gd name="T5" fmla="*/ 0 h 1043"/>
                    <a:gd name="T6" fmla="*/ 203 w 239"/>
                    <a:gd name="T7" fmla="*/ 0 h 1043"/>
                    <a:gd name="T8" fmla="*/ 0 w 239"/>
                    <a:gd name="T9" fmla="*/ 1043 h 1043"/>
                    <a:gd name="T10" fmla="*/ 18 w 239"/>
                    <a:gd name="T11" fmla="*/ 1043 h 1043"/>
                    <a:gd name="T12" fmla="*/ 18 w 2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5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>
                    <a:gd name="T0" fmla="*/ 24 w 358"/>
                    <a:gd name="T1" fmla="*/ 1043 h 1043"/>
                    <a:gd name="T2" fmla="*/ 42 w 358"/>
                    <a:gd name="T3" fmla="*/ 1043 h 1043"/>
                    <a:gd name="T4" fmla="*/ 358 w 358"/>
                    <a:gd name="T5" fmla="*/ 0 h 1043"/>
                    <a:gd name="T6" fmla="*/ 317 w 358"/>
                    <a:gd name="T7" fmla="*/ 0 h 1043"/>
                    <a:gd name="T8" fmla="*/ 0 w 358"/>
                    <a:gd name="T9" fmla="*/ 1043 h 1043"/>
                    <a:gd name="T10" fmla="*/ 24 w 358"/>
                    <a:gd name="T11" fmla="*/ 1043 h 1043"/>
                    <a:gd name="T12" fmla="*/ 24 w 35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5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>
                    <a:gd name="T0" fmla="*/ 18 w 448"/>
                    <a:gd name="T1" fmla="*/ 1043 h 1043"/>
                    <a:gd name="T2" fmla="*/ 41 w 448"/>
                    <a:gd name="T3" fmla="*/ 1043 h 1043"/>
                    <a:gd name="T4" fmla="*/ 448 w 448"/>
                    <a:gd name="T5" fmla="*/ 0 h 1043"/>
                    <a:gd name="T6" fmla="*/ 406 w 448"/>
                    <a:gd name="T7" fmla="*/ 0 h 1043"/>
                    <a:gd name="T8" fmla="*/ 0 w 448"/>
                    <a:gd name="T9" fmla="*/ 1043 h 1043"/>
                    <a:gd name="T10" fmla="*/ 18 w 448"/>
                    <a:gd name="T11" fmla="*/ 1043 h 1043"/>
                    <a:gd name="T12" fmla="*/ 18 w 44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5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>
                    <a:gd name="T0" fmla="*/ 18 w 539"/>
                    <a:gd name="T1" fmla="*/ 1043 h 1043"/>
                    <a:gd name="T2" fmla="*/ 42 w 539"/>
                    <a:gd name="T3" fmla="*/ 1043 h 1043"/>
                    <a:gd name="T4" fmla="*/ 539 w 539"/>
                    <a:gd name="T5" fmla="*/ 0 h 1043"/>
                    <a:gd name="T6" fmla="*/ 497 w 539"/>
                    <a:gd name="T7" fmla="*/ 0 h 1043"/>
                    <a:gd name="T8" fmla="*/ 0 w 539"/>
                    <a:gd name="T9" fmla="*/ 1043 h 1043"/>
                    <a:gd name="T10" fmla="*/ 18 w 539"/>
                    <a:gd name="T11" fmla="*/ 1043 h 1043"/>
                    <a:gd name="T12" fmla="*/ 18 w 5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5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>
                    <a:gd name="T0" fmla="*/ 18 w 640"/>
                    <a:gd name="T1" fmla="*/ 1043 h 1043"/>
                    <a:gd name="T2" fmla="*/ 42 w 640"/>
                    <a:gd name="T3" fmla="*/ 1043 h 1043"/>
                    <a:gd name="T4" fmla="*/ 640 w 640"/>
                    <a:gd name="T5" fmla="*/ 0 h 1043"/>
                    <a:gd name="T6" fmla="*/ 592 w 640"/>
                    <a:gd name="T7" fmla="*/ 0 h 1043"/>
                    <a:gd name="T8" fmla="*/ 0 w 640"/>
                    <a:gd name="T9" fmla="*/ 1043 h 1043"/>
                    <a:gd name="T10" fmla="*/ 18 w 640"/>
                    <a:gd name="T11" fmla="*/ 1043 h 1043"/>
                    <a:gd name="T12" fmla="*/ 18 w 640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5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>
                    <a:gd name="T0" fmla="*/ 24 w 670"/>
                    <a:gd name="T1" fmla="*/ 995 h 995"/>
                    <a:gd name="T2" fmla="*/ 48 w 670"/>
                    <a:gd name="T3" fmla="*/ 995 h 995"/>
                    <a:gd name="T4" fmla="*/ 670 w 670"/>
                    <a:gd name="T5" fmla="*/ 72 h 995"/>
                    <a:gd name="T6" fmla="*/ 670 w 670"/>
                    <a:gd name="T7" fmla="*/ 0 h 995"/>
                    <a:gd name="T8" fmla="*/ 0 w 670"/>
                    <a:gd name="T9" fmla="*/ 995 h 995"/>
                    <a:gd name="T10" fmla="*/ 24 w 670"/>
                    <a:gd name="T11" fmla="*/ 995 h 995"/>
                    <a:gd name="T12" fmla="*/ 24 w 670"/>
                    <a:gd name="T13" fmla="*/ 995 h 9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</p:grpSp>
          <p:grpSp>
            <p:nvGrpSpPr>
              <p:cNvPr id="389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38959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1 w 305"/>
                    <a:gd name="T1" fmla="*/ 426 h 426"/>
                    <a:gd name="T2" fmla="*/ 305 w 305"/>
                    <a:gd name="T3" fmla="*/ 426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1 w 305"/>
                    <a:gd name="T9" fmla="*/ 426 h 426"/>
                    <a:gd name="T10" fmla="*/ 281 w 305"/>
                    <a:gd name="T11" fmla="*/ 426 h 426"/>
                    <a:gd name="T12" fmla="*/ 281 w 305"/>
                    <a:gd name="T13" fmla="*/ 42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60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6 h 486"/>
                    <a:gd name="T2" fmla="*/ 48 w 347"/>
                    <a:gd name="T3" fmla="*/ 486 h 486"/>
                    <a:gd name="T4" fmla="*/ 347 w 347"/>
                    <a:gd name="T5" fmla="*/ 72 h 486"/>
                    <a:gd name="T6" fmla="*/ 347 w 347"/>
                    <a:gd name="T7" fmla="*/ 0 h 486"/>
                    <a:gd name="T8" fmla="*/ 0 w 347"/>
                    <a:gd name="T9" fmla="*/ 486 h 486"/>
                    <a:gd name="T10" fmla="*/ 24 w 347"/>
                    <a:gd name="T11" fmla="*/ 486 h 486"/>
                    <a:gd name="T12" fmla="*/ 24 w 347"/>
                    <a:gd name="T13" fmla="*/ 486 h 4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</p:grpSp>
          <p:grpSp>
            <p:nvGrpSpPr>
              <p:cNvPr id="38961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3896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>
                    <a:gd name="T0" fmla="*/ 18 w 42"/>
                    <a:gd name="T1" fmla="*/ 0 h 3273"/>
                    <a:gd name="T2" fmla="*/ 0 w 42"/>
                    <a:gd name="T3" fmla="*/ 0 h 3273"/>
                    <a:gd name="T4" fmla="*/ 0 w 42"/>
                    <a:gd name="T5" fmla="*/ 3273 h 3273"/>
                    <a:gd name="T6" fmla="*/ 42 w 42"/>
                    <a:gd name="T7" fmla="*/ 3273 h 3273"/>
                    <a:gd name="T8" fmla="*/ 42 w 42"/>
                    <a:gd name="T9" fmla="*/ 0 h 3273"/>
                    <a:gd name="T10" fmla="*/ 18 w 42"/>
                    <a:gd name="T11" fmla="*/ 0 h 3273"/>
                    <a:gd name="T12" fmla="*/ 18 w 42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6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>
                    <a:gd name="T0" fmla="*/ 376 w 400"/>
                    <a:gd name="T1" fmla="*/ 0 h 3273"/>
                    <a:gd name="T2" fmla="*/ 358 w 400"/>
                    <a:gd name="T3" fmla="*/ 0 h 3273"/>
                    <a:gd name="T4" fmla="*/ 0 w 400"/>
                    <a:gd name="T5" fmla="*/ 3273 h 3273"/>
                    <a:gd name="T6" fmla="*/ 41 w 400"/>
                    <a:gd name="T7" fmla="*/ 3273 h 3273"/>
                    <a:gd name="T8" fmla="*/ 400 w 400"/>
                    <a:gd name="T9" fmla="*/ 0 h 3273"/>
                    <a:gd name="T10" fmla="*/ 376 w 400"/>
                    <a:gd name="T11" fmla="*/ 0 h 3273"/>
                    <a:gd name="T12" fmla="*/ 376 w 400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6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>
                    <a:gd name="T0" fmla="*/ 657 w 675"/>
                    <a:gd name="T1" fmla="*/ 0 h 3273"/>
                    <a:gd name="T2" fmla="*/ 639 w 675"/>
                    <a:gd name="T3" fmla="*/ 0 h 3273"/>
                    <a:gd name="T4" fmla="*/ 0 w 675"/>
                    <a:gd name="T5" fmla="*/ 3273 h 3273"/>
                    <a:gd name="T6" fmla="*/ 42 w 675"/>
                    <a:gd name="T7" fmla="*/ 3273 h 3273"/>
                    <a:gd name="T8" fmla="*/ 675 w 675"/>
                    <a:gd name="T9" fmla="*/ 0 h 3273"/>
                    <a:gd name="T10" fmla="*/ 657 w 675"/>
                    <a:gd name="T11" fmla="*/ 0 h 3273"/>
                    <a:gd name="T12" fmla="*/ 657 w 675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6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>
                    <a:gd name="T0" fmla="*/ 1013 w 1031"/>
                    <a:gd name="T1" fmla="*/ 0 h 3280"/>
                    <a:gd name="T2" fmla="*/ 990 w 1031"/>
                    <a:gd name="T3" fmla="*/ 0 h 3280"/>
                    <a:gd name="T4" fmla="*/ 0 w 1031"/>
                    <a:gd name="T5" fmla="*/ 3280 h 3280"/>
                    <a:gd name="T6" fmla="*/ 42 w 1031"/>
                    <a:gd name="T7" fmla="*/ 3280 h 3280"/>
                    <a:gd name="T8" fmla="*/ 1031 w 1031"/>
                    <a:gd name="T9" fmla="*/ 4 h 3280"/>
                    <a:gd name="T10" fmla="*/ 1013 w 1031"/>
                    <a:gd name="T11" fmla="*/ 0 h 3280"/>
                    <a:gd name="T12" fmla="*/ 1013 w 1031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6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>
                    <a:gd name="T0" fmla="*/ 1296 w 1319"/>
                    <a:gd name="T1" fmla="*/ 0 h 3280"/>
                    <a:gd name="T2" fmla="*/ 1278 w 1319"/>
                    <a:gd name="T3" fmla="*/ 0 h 3280"/>
                    <a:gd name="T4" fmla="*/ 0 w 1319"/>
                    <a:gd name="T5" fmla="*/ 3280 h 3280"/>
                    <a:gd name="T6" fmla="*/ 42 w 1319"/>
                    <a:gd name="T7" fmla="*/ 3280 h 3280"/>
                    <a:gd name="T8" fmla="*/ 1319 w 1319"/>
                    <a:gd name="T9" fmla="*/ 5 h 3280"/>
                    <a:gd name="T10" fmla="*/ 1296 w 1319"/>
                    <a:gd name="T11" fmla="*/ 0 h 3280"/>
                    <a:gd name="T12" fmla="*/ 1296 w 1319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6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>
                    <a:gd name="T0" fmla="*/ 18 w 401"/>
                    <a:gd name="T1" fmla="*/ 0 h 3273"/>
                    <a:gd name="T2" fmla="*/ 0 w 401"/>
                    <a:gd name="T3" fmla="*/ 0 h 3273"/>
                    <a:gd name="T4" fmla="*/ 359 w 401"/>
                    <a:gd name="T5" fmla="*/ 3273 h 3273"/>
                    <a:gd name="T6" fmla="*/ 401 w 401"/>
                    <a:gd name="T7" fmla="*/ 3273 h 3273"/>
                    <a:gd name="T8" fmla="*/ 42 w 401"/>
                    <a:gd name="T9" fmla="*/ 0 h 3273"/>
                    <a:gd name="T10" fmla="*/ 18 w 401"/>
                    <a:gd name="T11" fmla="*/ 0 h 3273"/>
                    <a:gd name="T12" fmla="*/ 18 w 401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6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>
                    <a:gd name="T0" fmla="*/ 18 w 675"/>
                    <a:gd name="T1" fmla="*/ 0 h 3273"/>
                    <a:gd name="T2" fmla="*/ 0 w 675"/>
                    <a:gd name="T3" fmla="*/ 0 h 3273"/>
                    <a:gd name="T4" fmla="*/ 640 w 675"/>
                    <a:gd name="T5" fmla="*/ 3273 h 3273"/>
                    <a:gd name="T6" fmla="*/ 675 w 675"/>
                    <a:gd name="T7" fmla="*/ 3273 h 3273"/>
                    <a:gd name="T8" fmla="*/ 36 w 675"/>
                    <a:gd name="T9" fmla="*/ 0 h 3273"/>
                    <a:gd name="T10" fmla="*/ 18 w 675"/>
                    <a:gd name="T11" fmla="*/ 0 h 3273"/>
                    <a:gd name="T12" fmla="*/ 18 w 675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6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>
                    <a:gd name="T0" fmla="*/ 23 w 1036"/>
                    <a:gd name="T1" fmla="*/ 0 h 3280"/>
                    <a:gd name="T2" fmla="*/ 0 w 1036"/>
                    <a:gd name="T3" fmla="*/ 5 h 3280"/>
                    <a:gd name="T4" fmla="*/ 994 w 1036"/>
                    <a:gd name="T5" fmla="*/ 3280 h 3280"/>
                    <a:gd name="T6" fmla="*/ 1036 w 1036"/>
                    <a:gd name="T7" fmla="*/ 3280 h 3280"/>
                    <a:gd name="T8" fmla="*/ 41 w 1036"/>
                    <a:gd name="T9" fmla="*/ 0 h 3280"/>
                    <a:gd name="T10" fmla="*/ 23 w 1036"/>
                    <a:gd name="T11" fmla="*/ 0 h 3280"/>
                    <a:gd name="T12" fmla="*/ 23 w 1036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897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>
                    <a:gd name="T0" fmla="*/ 20 w 1327"/>
                    <a:gd name="T1" fmla="*/ 0 h 3280"/>
                    <a:gd name="T2" fmla="*/ 0 w 1327"/>
                    <a:gd name="T3" fmla="*/ 7 h 3280"/>
                    <a:gd name="T4" fmla="*/ 1285 w 1327"/>
                    <a:gd name="T5" fmla="*/ 3280 h 3280"/>
                    <a:gd name="T6" fmla="*/ 1327 w 1327"/>
                    <a:gd name="T7" fmla="*/ 3280 h 3280"/>
                    <a:gd name="T8" fmla="*/ 43 w 1327"/>
                    <a:gd name="T9" fmla="*/ 0 h 3280"/>
                    <a:gd name="T10" fmla="*/ 20 w 1327"/>
                    <a:gd name="T11" fmla="*/ 0 h 3280"/>
                    <a:gd name="T12" fmla="*/ 20 w 1327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</p:grpSp>
          <p:sp>
            <p:nvSpPr>
              <p:cNvPr id="38971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>
                  <a:gd name="T0" fmla="*/ 1236 w 1254"/>
                  <a:gd name="T1" fmla="*/ 0 h 2632"/>
                  <a:gd name="T2" fmla="*/ 1212 w 1254"/>
                  <a:gd name="T3" fmla="*/ 0 h 2632"/>
                  <a:gd name="T4" fmla="*/ 0 w 1254"/>
                  <a:gd name="T5" fmla="*/ 2542 h 2632"/>
                  <a:gd name="T6" fmla="*/ 0 w 1254"/>
                  <a:gd name="T7" fmla="*/ 2632 h 2632"/>
                  <a:gd name="T8" fmla="*/ 1254 w 1254"/>
                  <a:gd name="T9" fmla="*/ 7 h 2632"/>
                  <a:gd name="T10" fmla="*/ 1236 w 1254"/>
                  <a:gd name="T11" fmla="*/ 0 h 2632"/>
                  <a:gd name="T12" fmla="*/ 1236 w 1254"/>
                  <a:gd name="T13" fmla="*/ 0 h 26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72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73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74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75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>
                  <a:gd name="T0" fmla="*/ 41 w 1277"/>
                  <a:gd name="T1" fmla="*/ 0 h 2686"/>
                  <a:gd name="T2" fmla="*/ 17 w 1277"/>
                  <a:gd name="T3" fmla="*/ 0 h 2686"/>
                  <a:gd name="T4" fmla="*/ 0 w 1277"/>
                  <a:gd name="T5" fmla="*/ 4 h 2686"/>
                  <a:gd name="T6" fmla="*/ 1277 w 1277"/>
                  <a:gd name="T7" fmla="*/ 2686 h 2686"/>
                  <a:gd name="T8" fmla="*/ 1277 w 1277"/>
                  <a:gd name="T9" fmla="*/ 2596 h 2686"/>
                  <a:gd name="T10" fmla="*/ 41 w 1277"/>
                  <a:gd name="T11" fmla="*/ 0 h 2686"/>
                  <a:gd name="T12" fmla="*/ 41 w 1277"/>
                  <a:gd name="T13" fmla="*/ 0 h 2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76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77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978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</p:grpSp>
      </p:grpSp>
      <p:sp>
        <p:nvSpPr>
          <p:cNvPr id="38979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altLang="bg-BG" noProof="0" smtClean="0"/>
              <a:t>Click to edit Master title style</a:t>
            </a:r>
          </a:p>
        </p:txBody>
      </p:sp>
      <p:sp>
        <p:nvSpPr>
          <p:cNvPr id="38980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bg-BG" noProof="0" smtClean="0"/>
              <a:t>Click to edit Master subtitle style</a:t>
            </a:r>
          </a:p>
        </p:txBody>
      </p:sp>
      <p:sp>
        <p:nvSpPr>
          <p:cNvPr id="38981" name="Rectangle 6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38982" name="Rectangle 7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38983" name="Rectangle 7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6EFA5A6-9BE7-43A7-97C5-7A86B9D8964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1E7DAD-ADFE-4F2B-ABF5-C73CC08FE52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798514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391F04-64D6-4589-93C6-B440AC8A0D9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650871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B6301-DB70-4878-92EF-1012BA7BF048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190262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AE38C5-650B-4C4C-93D8-B06FEE35594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87606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D6B027-5FAD-4E2E-9CA1-11DC6AFAB98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711839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6CAA9-394A-42D1-84EB-04FE4FD86049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009725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2B7423-5036-45DF-A186-3ABEB0CE0BB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032159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D10C6-8F1A-4694-B3FF-A22B16493E9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120615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52F7B0-179F-4887-B099-50DEB87DCD5B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76179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69212-FDA5-4E6D-98B2-EC14E5F1F67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87562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37891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>
                <a:gd name="T0" fmla="*/ 5740 w 5740"/>
                <a:gd name="T1" fmla="*/ 1043 h 1043"/>
                <a:gd name="T2" fmla="*/ 0 w 5740"/>
                <a:gd name="T3" fmla="*/ 1043 h 1043"/>
                <a:gd name="T4" fmla="*/ 0 w 5740"/>
                <a:gd name="T5" fmla="*/ 0 h 1043"/>
                <a:gd name="T6" fmla="*/ 5740 w 5740"/>
                <a:gd name="T7" fmla="*/ 0 h 1043"/>
                <a:gd name="T8" fmla="*/ 5740 w 5740"/>
                <a:gd name="T9" fmla="*/ 1043 h 1043"/>
                <a:gd name="T10" fmla="*/ 5740 w 5740"/>
                <a:gd name="T11" fmla="*/ 1043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grpSp>
          <p:nvGrpSpPr>
            <p:cNvPr id="37892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37893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894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>
                  <a:gd name="T0" fmla="*/ 0 w 5740"/>
                  <a:gd name="T1" fmla="*/ 42 h 42"/>
                  <a:gd name="T2" fmla="*/ 5740 w 5740"/>
                  <a:gd name="T3" fmla="*/ 42 h 42"/>
                  <a:gd name="T4" fmla="*/ 5740 w 5740"/>
                  <a:gd name="T5" fmla="*/ 0 h 42"/>
                  <a:gd name="T6" fmla="*/ 0 w 5740"/>
                  <a:gd name="T7" fmla="*/ 0 h 42"/>
                  <a:gd name="T8" fmla="*/ 0 w 5740"/>
                  <a:gd name="T9" fmla="*/ 42 h 42"/>
                  <a:gd name="T10" fmla="*/ 0 w 5740"/>
                  <a:gd name="T11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895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896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897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898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>
                  <a:gd name="T0" fmla="*/ 5740 w 5740"/>
                  <a:gd name="T1" fmla="*/ 0 h 36"/>
                  <a:gd name="T2" fmla="*/ 0 w 5740"/>
                  <a:gd name="T3" fmla="*/ 0 h 36"/>
                  <a:gd name="T4" fmla="*/ 0 w 5740"/>
                  <a:gd name="T5" fmla="*/ 36 h 36"/>
                  <a:gd name="T6" fmla="*/ 5740 w 5740"/>
                  <a:gd name="T7" fmla="*/ 36 h 36"/>
                  <a:gd name="T8" fmla="*/ 5740 w 5740"/>
                  <a:gd name="T9" fmla="*/ 0 h 36"/>
                  <a:gd name="T10" fmla="*/ 5740 w 5740"/>
                  <a:gd name="T1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899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>
                  <a:gd name="T0" fmla="*/ 5740 w 5740"/>
                  <a:gd name="T1" fmla="*/ 0 h 30"/>
                  <a:gd name="T2" fmla="*/ 0 w 5740"/>
                  <a:gd name="T3" fmla="*/ 0 h 30"/>
                  <a:gd name="T4" fmla="*/ 0 w 5740"/>
                  <a:gd name="T5" fmla="*/ 30 h 30"/>
                  <a:gd name="T6" fmla="*/ 5740 w 5740"/>
                  <a:gd name="T7" fmla="*/ 30 h 30"/>
                  <a:gd name="T8" fmla="*/ 5740 w 5740"/>
                  <a:gd name="T9" fmla="*/ 0 h 30"/>
                  <a:gd name="T10" fmla="*/ 5740 w 5740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00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>
                  <a:gd name="T0" fmla="*/ 5740 w 5740"/>
                  <a:gd name="T1" fmla="*/ 0 h 36"/>
                  <a:gd name="T2" fmla="*/ 0 w 5740"/>
                  <a:gd name="T3" fmla="*/ 0 h 36"/>
                  <a:gd name="T4" fmla="*/ 0 w 5740"/>
                  <a:gd name="T5" fmla="*/ 36 h 36"/>
                  <a:gd name="T6" fmla="*/ 5740 w 5740"/>
                  <a:gd name="T7" fmla="*/ 36 h 36"/>
                  <a:gd name="T8" fmla="*/ 5740 w 5740"/>
                  <a:gd name="T9" fmla="*/ 0 h 36"/>
                  <a:gd name="T10" fmla="*/ 5740 w 5740"/>
                  <a:gd name="T1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01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02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03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04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>
                  <a:gd name="T0" fmla="*/ 5740 w 5740"/>
                  <a:gd name="T1" fmla="*/ 0 h 12"/>
                  <a:gd name="T2" fmla="*/ 0 w 5740"/>
                  <a:gd name="T3" fmla="*/ 0 h 12"/>
                  <a:gd name="T4" fmla="*/ 0 w 5740"/>
                  <a:gd name="T5" fmla="*/ 12 h 12"/>
                  <a:gd name="T6" fmla="*/ 5740 w 5740"/>
                  <a:gd name="T7" fmla="*/ 12 h 12"/>
                  <a:gd name="T8" fmla="*/ 5740 w 5740"/>
                  <a:gd name="T9" fmla="*/ 0 h 12"/>
                  <a:gd name="T10" fmla="*/ 5740 w 5740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05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06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>
                  <a:gd name="T0" fmla="*/ 5740 w 5740"/>
                  <a:gd name="T1" fmla="*/ 0 h 12"/>
                  <a:gd name="T2" fmla="*/ 0 w 5740"/>
                  <a:gd name="T3" fmla="*/ 0 h 12"/>
                  <a:gd name="T4" fmla="*/ 0 w 5740"/>
                  <a:gd name="T5" fmla="*/ 12 h 12"/>
                  <a:gd name="T6" fmla="*/ 5740 w 5740"/>
                  <a:gd name="T7" fmla="*/ 12 h 12"/>
                  <a:gd name="T8" fmla="*/ 5740 w 5740"/>
                  <a:gd name="T9" fmla="*/ 0 h 12"/>
                  <a:gd name="T10" fmla="*/ 5740 w 5740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07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08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09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10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>
                  <a:gd name="T0" fmla="*/ 5740 w 5740"/>
                  <a:gd name="T1" fmla="*/ 0 h 30"/>
                  <a:gd name="T2" fmla="*/ 0 w 5740"/>
                  <a:gd name="T3" fmla="*/ 0 h 30"/>
                  <a:gd name="T4" fmla="*/ 0 w 5740"/>
                  <a:gd name="T5" fmla="*/ 30 h 30"/>
                  <a:gd name="T6" fmla="*/ 5740 w 5740"/>
                  <a:gd name="T7" fmla="*/ 30 h 30"/>
                  <a:gd name="T8" fmla="*/ 5740 w 5740"/>
                  <a:gd name="T9" fmla="*/ 0 h 30"/>
                  <a:gd name="T10" fmla="*/ 5740 w 5740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11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12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13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14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15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16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17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grpSp>
            <p:nvGrpSpPr>
              <p:cNvPr id="37918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37919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>
                    <a:gd name="T0" fmla="*/ 18 w 42"/>
                    <a:gd name="T1" fmla="*/ 1043 h 1043"/>
                    <a:gd name="T2" fmla="*/ 42 w 42"/>
                    <a:gd name="T3" fmla="*/ 1043 h 1043"/>
                    <a:gd name="T4" fmla="*/ 42 w 42"/>
                    <a:gd name="T5" fmla="*/ 0 h 1043"/>
                    <a:gd name="T6" fmla="*/ 0 w 42"/>
                    <a:gd name="T7" fmla="*/ 0 h 1043"/>
                    <a:gd name="T8" fmla="*/ 0 w 42"/>
                    <a:gd name="T9" fmla="*/ 1043 h 1043"/>
                    <a:gd name="T10" fmla="*/ 18 w 42"/>
                    <a:gd name="T11" fmla="*/ 1043 h 1043"/>
                    <a:gd name="T12" fmla="*/ 18 w 42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20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>
                    <a:gd name="T0" fmla="*/ 131 w 155"/>
                    <a:gd name="T1" fmla="*/ 1043 h 1043"/>
                    <a:gd name="T2" fmla="*/ 155 w 155"/>
                    <a:gd name="T3" fmla="*/ 1043 h 1043"/>
                    <a:gd name="T4" fmla="*/ 42 w 155"/>
                    <a:gd name="T5" fmla="*/ 0 h 1043"/>
                    <a:gd name="T6" fmla="*/ 0 w 155"/>
                    <a:gd name="T7" fmla="*/ 0 h 1043"/>
                    <a:gd name="T8" fmla="*/ 113 w 155"/>
                    <a:gd name="T9" fmla="*/ 1043 h 1043"/>
                    <a:gd name="T10" fmla="*/ 131 w 155"/>
                    <a:gd name="T11" fmla="*/ 1043 h 1043"/>
                    <a:gd name="T12" fmla="*/ 131 w 155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21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>
                    <a:gd name="T0" fmla="*/ 221 w 239"/>
                    <a:gd name="T1" fmla="*/ 1043 h 1043"/>
                    <a:gd name="T2" fmla="*/ 239 w 239"/>
                    <a:gd name="T3" fmla="*/ 1043 h 1043"/>
                    <a:gd name="T4" fmla="*/ 36 w 239"/>
                    <a:gd name="T5" fmla="*/ 0 h 1043"/>
                    <a:gd name="T6" fmla="*/ 0 w 239"/>
                    <a:gd name="T7" fmla="*/ 0 h 1043"/>
                    <a:gd name="T8" fmla="*/ 203 w 239"/>
                    <a:gd name="T9" fmla="*/ 1043 h 1043"/>
                    <a:gd name="T10" fmla="*/ 221 w 239"/>
                    <a:gd name="T11" fmla="*/ 1043 h 1043"/>
                    <a:gd name="T12" fmla="*/ 221 w 2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22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>
                    <a:gd name="T0" fmla="*/ 334 w 352"/>
                    <a:gd name="T1" fmla="*/ 1043 h 1043"/>
                    <a:gd name="T2" fmla="*/ 352 w 352"/>
                    <a:gd name="T3" fmla="*/ 1043 h 1043"/>
                    <a:gd name="T4" fmla="*/ 41 w 352"/>
                    <a:gd name="T5" fmla="*/ 0 h 1043"/>
                    <a:gd name="T6" fmla="*/ 0 w 352"/>
                    <a:gd name="T7" fmla="*/ 0 h 1043"/>
                    <a:gd name="T8" fmla="*/ 311 w 352"/>
                    <a:gd name="T9" fmla="*/ 1043 h 1043"/>
                    <a:gd name="T10" fmla="*/ 334 w 352"/>
                    <a:gd name="T11" fmla="*/ 1043 h 1043"/>
                    <a:gd name="T12" fmla="*/ 334 w 352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23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>
                    <a:gd name="T0" fmla="*/ 425 w 449"/>
                    <a:gd name="T1" fmla="*/ 1043 h 1043"/>
                    <a:gd name="T2" fmla="*/ 449 w 449"/>
                    <a:gd name="T3" fmla="*/ 1043 h 1043"/>
                    <a:gd name="T4" fmla="*/ 42 w 449"/>
                    <a:gd name="T5" fmla="*/ 0 h 1043"/>
                    <a:gd name="T6" fmla="*/ 0 w 449"/>
                    <a:gd name="T7" fmla="*/ 0 h 1043"/>
                    <a:gd name="T8" fmla="*/ 407 w 449"/>
                    <a:gd name="T9" fmla="*/ 1043 h 1043"/>
                    <a:gd name="T10" fmla="*/ 425 w 449"/>
                    <a:gd name="T11" fmla="*/ 1043 h 1043"/>
                    <a:gd name="T12" fmla="*/ 425 w 44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24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>
                    <a:gd name="T0" fmla="*/ 520 w 538"/>
                    <a:gd name="T1" fmla="*/ 1043 h 1043"/>
                    <a:gd name="T2" fmla="*/ 538 w 538"/>
                    <a:gd name="T3" fmla="*/ 1043 h 1043"/>
                    <a:gd name="T4" fmla="*/ 41 w 538"/>
                    <a:gd name="T5" fmla="*/ 0 h 1043"/>
                    <a:gd name="T6" fmla="*/ 0 w 538"/>
                    <a:gd name="T7" fmla="*/ 0 h 1043"/>
                    <a:gd name="T8" fmla="*/ 496 w 538"/>
                    <a:gd name="T9" fmla="*/ 1043 h 1043"/>
                    <a:gd name="T10" fmla="*/ 520 w 538"/>
                    <a:gd name="T11" fmla="*/ 1043 h 1043"/>
                    <a:gd name="T12" fmla="*/ 520 w 53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25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>
                    <a:gd name="T0" fmla="*/ 622 w 640"/>
                    <a:gd name="T1" fmla="*/ 1043 h 1043"/>
                    <a:gd name="T2" fmla="*/ 640 w 640"/>
                    <a:gd name="T3" fmla="*/ 1043 h 1043"/>
                    <a:gd name="T4" fmla="*/ 48 w 640"/>
                    <a:gd name="T5" fmla="*/ 0 h 1043"/>
                    <a:gd name="T6" fmla="*/ 0 w 640"/>
                    <a:gd name="T7" fmla="*/ 0 h 1043"/>
                    <a:gd name="T8" fmla="*/ 598 w 640"/>
                    <a:gd name="T9" fmla="*/ 1043 h 1043"/>
                    <a:gd name="T10" fmla="*/ 622 w 640"/>
                    <a:gd name="T11" fmla="*/ 1043 h 1043"/>
                    <a:gd name="T12" fmla="*/ 622 w 640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26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>
                    <a:gd name="T0" fmla="*/ 604 w 628"/>
                    <a:gd name="T1" fmla="*/ 935 h 935"/>
                    <a:gd name="T2" fmla="*/ 628 w 628"/>
                    <a:gd name="T3" fmla="*/ 935 h 935"/>
                    <a:gd name="T4" fmla="*/ 0 w 628"/>
                    <a:gd name="T5" fmla="*/ 0 h 935"/>
                    <a:gd name="T6" fmla="*/ 0 w 628"/>
                    <a:gd name="T7" fmla="*/ 66 h 935"/>
                    <a:gd name="T8" fmla="*/ 580 w 628"/>
                    <a:gd name="T9" fmla="*/ 935 h 935"/>
                    <a:gd name="T10" fmla="*/ 604 w 628"/>
                    <a:gd name="T11" fmla="*/ 935 h 935"/>
                    <a:gd name="T12" fmla="*/ 604 w 628"/>
                    <a:gd name="T13" fmla="*/ 935 h 9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27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>
                    <a:gd name="T0" fmla="*/ 18 w 155"/>
                    <a:gd name="T1" fmla="*/ 1043 h 1043"/>
                    <a:gd name="T2" fmla="*/ 42 w 155"/>
                    <a:gd name="T3" fmla="*/ 1043 h 1043"/>
                    <a:gd name="T4" fmla="*/ 155 w 155"/>
                    <a:gd name="T5" fmla="*/ 0 h 1043"/>
                    <a:gd name="T6" fmla="*/ 114 w 155"/>
                    <a:gd name="T7" fmla="*/ 0 h 1043"/>
                    <a:gd name="T8" fmla="*/ 0 w 155"/>
                    <a:gd name="T9" fmla="*/ 1043 h 1043"/>
                    <a:gd name="T10" fmla="*/ 18 w 155"/>
                    <a:gd name="T11" fmla="*/ 1043 h 1043"/>
                    <a:gd name="T12" fmla="*/ 18 w 155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28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>
                    <a:gd name="T0" fmla="*/ 18 w 239"/>
                    <a:gd name="T1" fmla="*/ 1043 h 1043"/>
                    <a:gd name="T2" fmla="*/ 36 w 239"/>
                    <a:gd name="T3" fmla="*/ 1043 h 1043"/>
                    <a:gd name="T4" fmla="*/ 239 w 239"/>
                    <a:gd name="T5" fmla="*/ 0 h 1043"/>
                    <a:gd name="T6" fmla="*/ 203 w 239"/>
                    <a:gd name="T7" fmla="*/ 0 h 1043"/>
                    <a:gd name="T8" fmla="*/ 0 w 239"/>
                    <a:gd name="T9" fmla="*/ 1043 h 1043"/>
                    <a:gd name="T10" fmla="*/ 18 w 239"/>
                    <a:gd name="T11" fmla="*/ 1043 h 1043"/>
                    <a:gd name="T12" fmla="*/ 18 w 2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29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>
                    <a:gd name="T0" fmla="*/ 24 w 358"/>
                    <a:gd name="T1" fmla="*/ 1043 h 1043"/>
                    <a:gd name="T2" fmla="*/ 42 w 358"/>
                    <a:gd name="T3" fmla="*/ 1043 h 1043"/>
                    <a:gd name="T4" fmla="*/ 358 w 358"/>
                    <a:gd name="T5" fmla="*/ 0 h 1043"/>
                    <a:gd name="T6" fmla="*/ 317 w 358"/>
                    <a:gd name="T7" fmla="*/ 0 h 1043"/>
                    <a:gd name="T8" fmla="*/ 0 w 358"/>
                    <a:gd name="T9" fmla="*/ 1043 h 1043"/>
                    <a:gd name="T10" fmla="*/ 24 w 358"/>
                    <a:gd name="T11" fmla="*/ 1043 h 1043"/>
                    <a:gd name="T12" fmla="*/ 24 w 35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30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>
                    <a:gd name="T0" fmla="*/ 18 w 448"/>
                    <a:gd name="T1" fmla="*/ 1043 h 1043"/>
                    <a:gd name="T2" fmla="*/ 41 w 448"/>
                    <a:gd name="T3" fmla="*/ 1043 h 1043"/>
                    <a:gd name="T4" fmla="*/ 448 w 448"/>
                    <a:gd name="T5" fmla="*/ 0 h 1043"/>
                    <a:gd name="T6" fmla="*/ 406 w 448"/>
                    <a:gd name="T7" fmla="*/ 0 h 1043"/>
                    <a:gd name="T8" fmla="*/ 0 w 448"/>
                    <a:gd name="T9" fmla="*/ 1043 h 1043"/>
                    <a:gd name="T10" fmla="*/ 18 w 448"/>
                    <a:gd name="T11" fmla="*/ 1043 h 1043"/>
                    <a:gd name="T12" fmla="*/ 18 w 44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31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>
                    <a:gd name="T0" fmla="*/ 18 w 539"/>
                    <a:gd name="T1" fmla="*/ 1043 h 1043"/>
                    <a:gd name="T2" fmla="*/ 42 w 539"/>
                    <a:gd name="T3" fmla="*/ 1043 h 1043"/>
                    <a:gd name="T4" fmla="*/ 539 w 539"/>
                    <a:gd name="T5" fmla="*/ 0 h 1043"/>
                    <a:gd name="T6" fmla="*/ 497 w 539"/>
                    <a:gd name="T7" fmla="*/ 0 h 1043"/>
                    <a:gd name="T8" fmla="*/ 0 w 539"/>
                    <a:gd name="T9" fmla="*/ 1043 h 1043"/>
                    <a:gd name="T10" fmla="*/ 18 w 539"/>
                    <a:gd name="T11" fmla="*/ 1043 h 1043"/>
                    <a:gd name="T12" fmla="*/ 18 w 5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32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>
                    <a:gd name="T0" fmla="*/ 18 w 640"/>
                    <a:gd name="T1" fmla="*/ 1043 h 1043"/>
                    <a:gd name="T2" fmla="*/ 42 w 640"/>
                    <a:gd name="T3" fmla="*/ 1043 h 1043"/>
                    <a:gd name="T4" fmla="*/ 640 w 640"/>
                    <a:gd name="T5" fmla="*/ 0 h 1043"/>
                    <a:gd name="T6" fmla="*/ 592 w 640"/>
                    <a:gd name="T7" fmla="*/ 0 h 1043"/>
                    <a:gd name="T8" fmla="*/ 0 w 640"/>
                    <a:gd name="T9" fmla="*/ 1043 h 1043"/>
                    <a:gd name="T10" fmla="*/ 18 w 640"/>
                    <a:gd name="T11" fmla="*/ 1043 h 1043"/>
                    <a:gd name="T12" fmla="*/ 18 w 640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33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>
                    <a:gd name="T0" fmla="*/ 24 w 670"/>
                    <a:gd name="T1" fmla="*/ 995 h 995"/>
                    <a:gd name="T2" fmla="*/ 48 w 670"/>
                    <a:gd name="T3" fmla="*/ 995 h 995"/>
                    <a:gd name="T4" fmla="*/ 670 w 670"/>
                    <a:gd name="T5" fmla="*/ 72 h 995"/>
                    <a:gd name="T6" fmla="*/ 670 w 670"/>
                    <a:gd name="T7" fmla="*/ 0 h 995"/>
                    <a:gd name="T8" fmla="*/ 0 w 670"/>
                    <a:gd name="T9" fmla="*/ 995 h 995"/>
                    <a:gd name="T10" fmla="*/ 24 w 670"/>
                    <a:gd name="T11" fmla="*/ 995 h 995"/>
                    <a:gd name="T12" fmla="*/ 24 w 670"/>
                    <a:gd name="T13" fmla="*/ 995 h 9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</p:grpSp>
          <p:grpSp>
            <p:nvGrpSpPr>
              <p:cNvPr id="37934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37935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1 w 305"/>
                    <a:gd name="T1" fmla="*/ 426 h 426"/>
                    <a:gd name="T2" fmla="*/ 305 w 305"/>
                    <a:gd name="T3" fmla="*/ 426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1 w 305"/>
                    <a:gd name="T9" fmla="*/ 426 h 426"/>
                    <a:gd name="T10" fmla="*/ 281 w 305"/>
                    <a:gd name="T11" fmla="*/ 426 h 426"/>
                    <a:gd name="T12" fmla="*/ 281 w 305"/>
                    <a:gd name="T13" fmla="*/ 426 h 4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36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6 h 486"/>
                    <a:gd name="T2" fmla="*/ 48 w 347"/>
                    <a:gd name="T3" fmla="*/ 486 h 486"/>
                    <a:gd name="T4" fmla="*/ 347 w 347"/>
                    <a:gd name="T5" fmla="*/ 72 h 486"/>
                    <a:gd name="T6" fmla="*/ 347 w 347"/>
                    <a:gd name="T7" fmla="*/ 0 h 486"/>
                    <a:gd name="T8" fmla="*/ 0 w 347"/>
                    <a:gd name="T9" fmla="*/ 486 h 486"/>
                    <a:gd name="T10" fmla="*/ 24 w 347"/>
                    <a:gd name="T11" fmla="*/ 486 h 486"/>
                    <a:gd name="T12" fmla="*/ 24 w 347"/>
                    <a:gd name="T13" fmla="*/ 486 h 4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</p:grpSp>
          <p:grpSp>
            <p:nvGrpSpPr>
              <p:cNvPr id="37937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37938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>
                    <a:gd name="T0" fmla="*/ 18 w 42"/>
                    <a:gd name="T1" fmla="*/ 0 h 3273"/>
                    <a:gd name="T2" fmla="*/ 0 w 42"/>
                    <a:gd name="T3" fmla="*/ 0 h 3273"/>
                    <a:gd name="T4" fmla="*/ 0 w 42"/>
                    <a:gd name="T5" fmla="*/ 3273 h 3273"/>
                    <a:gd name="T6" fmla="*/ 42 w 42"/>
                    <a:gd name="T7" fmla="*/ 3273 h 3273"/>
                    <a:gd name="T8" fmla="*/ 42 w 42"/>
                    <a:gd name="T9" fmla="*/ 0 h 3273"/>
                    <a:gd name="T10" fmla="*/ 18 w 42"/>
                    <a:gd name="T11" fmla="*/ 0 h 3273"/>
                    <a:gd name="T12" fmla="*/ 18 w 42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39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>
                    <a:gd name="T0" fmla="*/ 376 w 400"/>
                    <a:gd name="T1" fmla="*/ 0 h 3273"/>
                    <a:gd name="T2" fmla="*/ 358 w 400"/>
                    <a:gd name="T3" fmla="*/ 0 h 3273"/>
                    <a:gd name="T4" fmla="*/ 0 w 400"/>
                    <a:gd name="T5" fmla="*/ 3273 h 3273"/>
                    <a:gd name="T6" fmla="*/ 41 w 400"/>
                    <a:gd name="T7" fmla="*/ 3273 h 3273"/>
                    <a:gd name="T8" fmla="*/ 400 w 400"/>
                    <a:gd name="T9" fmla="*/ 0 h 3273"/>
                    <a:gd name="T10" fmla="*/ 376 w 400"/>
                    <a:gd name="T11" fmla="*/ 0 h 3273"/>
                    <a:gd name="T12" fmla="*/ 376 w 400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40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>
                    <a:gd name="T0" fmla="*/ 657 w 675"/>
                    <a:gd name="T1" fmla="*/ 0 h 3273"/>
                    <a:gd name="T2" fmla="*/ 639 w 675"/>
                    <a:gd name="T3" fmla="*/ 0 h 3273"/>
                    <a:gd name="T4" fmla="*/ 0 w 675"/>
                    <a:gd name="T5" fmla="*/ 3273 h 3273"/>
                    <a:gd name="T6" fmla="*/ 42 w 675"/>
                    <a:gd name="T7" fmla="*/ 3273 h 3273"/>
                    <a:gd name="T8" fmla="*/ 675 w 675"/>
                    <a:gd name="T9" fmla="*/ 0 h 3273"/>
                    <a:gd name="T10" fmla="*/ 657 w 675"/>
                    <a:gd name="T11" fmla="*/ 0 h 3273"/>
                    <a:gd name="T12" fmla="*/ 657 w 675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41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>
                    <a:gd name="T0" fmla="*/ 1013 w 1031"/>
                    <a:gd name="T1" fmla="*/ 0 h 3280"/>
                    <a:gd name="T2" fmla="*/ 990 w 1031"/>
                    <a:gd name="T3" fmla="*/ 0 h 3280"/>
                    <a:gd name="T4" fmla="*/ 0 w 1031"/>
                    <a:gd name="T5" fmla="*/ 3280 h 3280"/>
                    <a:gd name="T6" fmla="*/ 42 w 1031"/>
                    <a:gd name="T7" fmla="*/ 3280 h 3280"/>
                    <a:gd name="T8" fmla="*/ 1031 w 1031"/>
                    <a:gd name="T9" fmla="*/ 4 h 3280"/>
                    <a:gd name="T10" fmla="*/ 1013 w 1031"/>
                    <a:gd name="T11" fmla="*/ 0 h 3280"/>
                    <a:gd name="T12" fmla="*/ 1013 w 1031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42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>
                    <a:gd name="T0" fmla="*/ 1296 w 1319"/>
                    <a:gd name="T1" fmla="*/ 0 h 3280"/>
                    <a:gd name="T2" fmla="*/ 1278 w 1319"/>
                    <a:gd name="T3" fmla="*/ 0 h 3280"/>
                    <a:gd name="T4" fmla="*/ 0 w 1319"/>
                    <a:gd name="T5" fmla="*/ 3280 h 3280"/>
                    <a:gd name="T6" fmla="*/ 42 w 1319"/>
                    <a:gd name="T7" fmla="*/ 3280 h 3280"/>
                    <a:gd name="T8" fmla="*/ 1319 w 1319"/>
                    <a:gd name="T9" fmla="*/ 5 h 3280"/>
                    <a:gd name="T10" fmla="*/ 1296 w 1319"/>
                    <a:gd name="T11" fmla="*/ 0 h 3280"/>
                    <a:gd name="T12" fmla="*/ 1296 w 1319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43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>
                    <a:gd name="T0" fmla="*/ 18 w 401"/>
                    <a:gd name="T1" fmla="*/ 0 h 3273"/>
                    <a:gd name="T2" fmla="*/ 0 w 401"/>
                    <a:gd name="T3" fmla="*/ 0 h 3273"/>
                    <a:gd name="T4" fmla="*/ 359 w 401"/>
                    <a:gd name="T5" fmla="*/ 3273 h 3273"/>
                    <a:gd name="T6" fmla="*/ 401 w 401"/>
                    <a:gd name="T7" fmla="*/ 3273 h 3273"/>
                    <a:gd name="T8" fmla="*/ 42 w 401"/>
                    <a:gd name="T9" fmla="*/ 0 h 3273"/>
                    <a:gd name="T10" fmla="*/ 18 w 401"/>
                    <a:gd name="T11" fmla="*/ 0 h 3273"/>
                    <a:gd name="T12" fmla="*/ 18 w 401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44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>
                    <a:gd name="T0" fmla="*/ 18 w 675"/>
                    <a:gd name="T1" fmla="*/ 0 h 3273"/>
                    <a:gd name="T2" fmla="*/ 0 w 675"/>
                    <a:gd name="T3" fmla="*/ 0 h 3273"/>
                    <a:gd name="T4" fmla="*/ 640 w 675"/>
                    <a:gd name="T5" fmla="*/ 3273 h 3273"/>
                    <a:gd name="T6" fmla="*/ 675 w 675"/>
                    <a:gd name="T7" fmla="*/ 3273 h 3273"/>
                    <a:gd name="T8" fmla="*/ 36 w 675"/>
                    <a:gd name="T9" fmla="*/ 0 h 3273"/>
                    <a:gd name="T10" fmla="*/ 18 w 675"/>
                    <a:gd name="T11" fmla="*/ 0 h 3273"/>
                    <a:gd name="T12" fmla="*/ 18 w 675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45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>
                    <a:gd name="T0" fmla="*/ 23 w 1036"/>
                    <a:gd name="T1" fmla="*/ 0 h 3280"/>
                    <a:gd name="T2" fmla="*/ 0 w 1036"/>
                    <a:gd name="T3" fmla="*/ 5 h 3280"/>
                    <a:gd name="T4" fmla="*/ 994 w 1036"/>
                    <a:gd name="T5" fmla="*/ 3280 h 3280"/>
                    <a:gd name="T6" fmla="*/ 1036 w 1036"/>
                    <a:gd name="T7" fmla="*/ 3280 h 3280"/>
                    <a:gd name="T8" fmla="*/ 41 w 1036"/>
                    <a:gd name="T9" fmla="*/ 0 h 3280"/>
                    <a:gd name="T10" fmla="*/ 23 w 1036"/>
                    <a:gd name="T11" fmla="*/ 0 h 3280"/>
                    <a:gd name="T12" fmla="*/ 23 w 1036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37946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>
                    <a:gd name="T0" fmla="*/ 20 w 1327"/>
                    <a:gd name="T1" fmla="*/ 0 h 3280"/>
                    <a:gd name="T2" fmla="*/ 0 w 1327"/>
                    <a:gd name="T3" fmla="*/ 7 h 3280"/>
                    <a:gd name="T4" fmla="*/ 1285 w 1327"/>
                    <a:gd name="T5" fmla="*/ 3280 h 3280"/>
                    <a:gd name="T6" fmla="*/ 1327 w 1327"/>
                    <a:gd name="T7" fmla="*/ 3280 h 3280"/>
                    <a:gd name="T8" fmla="*/ 43 w 1327"/>
                    <a:gd name="T9" fmla="*/ 0 h 3280"/>
                    <a:gd name="T10" fmla="*/ 20 w 1327"/>
                    <a:gd name="T11" fmla="*/ 0 h 3280"/>
                    <a:gd name="T12" fmla="*/ 20 w 1327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</p:grpSp>
          <p:sp>
            <p:nvSpPr>
              <p:cNvPr id="37947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>
                  <a:gd name="T0" fmla="*/ 1236 w 1254"/>
                  <a:gd name="T1" fmla="*/ 0 h 2632"/>
                  <a:gd name="T2" fmla="*/ 1212 w 1254"/>
                  <a:gd name="T3" fmla="*/ 0 h 2632"/>
                  <a:gd name="T4" fmla="*/ 0 w 1254"/>
                  <a:gd name="T5" fmla="*/ 2542 h 2632"/>
                  <a:gd name="T6" fmla="*/ 0 w 1254"/>
                  <a:gd name="T7" fmla="*/ 2632 h 2632"/>
                  <a:gd name="T8" fmla="*/ 1254 w 1254"/>
                  <a:gd name="T9" fmla="*/ 7 h 2632"/>
                  <a:gd name="T10" fmla="*/ 1236 w 1254"/>
                  <a:gd name="T11" fmla="*/ 0 h 2632"/>
                  <a:gd name="T12" fmla="*/ 1236 w 1254"/>
                  <a:gd name="T13" fmla="*/ 0 h 26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48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49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50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51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>
                  <a:gd name="T0" fmla="*/ 41 w 1277"/>
                  <a:gd name="T1" fmla="*/ 0 h 2686"/>
                  <a:gd name="T2" fmla="*/ 17 w 1277"/>
                  <a:gd name="T3" fmla="*/ 0 h 2686"/>
                  <a:gd name="T4" fmla="*/ 0 w 1277"/>
                  <a:gd name="T5" fmla="*/ 4 h 2686"/>
                  <a:gd name="T6" fmla="*/ 1277 w 1277"/>
                  <a:gd name="T7" fmla="*/ 2686 h 2686"/>
                  <a:gd name="T8" fmla="*/ 1277 w 1277"/>
                  <a:gd name="T9" fmla="*/ 2596 h 2686"/>
                  <a:gd name="T10" fmla="*/ 41 w 1277"/>
                  <a:gd name="T11" fmla="*/ 0 h 2686"/>
                  <a:gd name="T12" fmla="*/ 41 w 1277"/>
                  <a:gd name="T13" fmla="*/ 0 h 2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52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53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54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</p:grpSp>
      </p:grpSp>
      <p:sp>
        <p:nvSpPr>
          <p:cNvPr id="3795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title style</a:t>
            </a:r>
          </a:p>
        </p:txBody>
      </p:sp>
      <p:sp>
        <p:nvSpPr>
          <p:cNvPr id="37956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bg-BG" dirty="0"/>
          </a:p>
        </p:txBody>
      </p:sp>
      <p:sp>
        <p:nvSpPr>
          <p:cNvPr id="37957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bg-BG" dirty="0"/>
          </a:p>
        </p:txBody>
      </p:sp>
      <p:sp>
        <p:nvSpPr>
          <p:cNvPr id="37958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2918E95-748E-4F2E-815C-5C502225A049}" type="slidenum">
              <a:rPr lang="en-US" altLang="bg-BG"/>
              <a:pPr/>
              <a:t>‹#›</a:t>
            </a:fld>
            <a:endParaRPr lang="en-US" altLang="bg-BG" dirty="0"/>
          </a:p>
        </p:txBody>
      </p:sp>
      <p:sp>
        <p:nvSpPr>
          <p:cNvPr id="37959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text styles</a:t>
            </a:r>
          </a:p>
          <a:p>
            <a:pPr lvl="1"/>
            <a:r>
              <a:rPr lang="en-US" altLang="bg-BG" smtClean="0"/>
              <a:t>Second level</a:t>
            </a:r>
          </a:p>
          <a:p>
            <a:pPr lvl="2"/>
            <a:r>
              <a:rPr lang="en-US" altLang="bg-BG" smtClean="0"/>
              <a:t>Third level</a:t>
            </a:r>
          </a:p>
          <a:p>
            <a:pPr lvl="3"/>
            <a:r>
              <a:rPr lang="en-US" altLang="bg-BG" smtClean="0"/>
              <a:t>Fourth level</a:t>
            </a:r>
          </a:p>
          <a:p>
            <a:pPr lvl="4"/>
            <a:r>
              <a:rPr lang="en-US" altLang="bg-BG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anose="05000000000000000000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989138"/>
            <a:ext cx="8713788" cy="2087562"/>
          </a:xfrm>
        </p:spPr>
        <p:txBody>
          <a:bodyPr/>
          <a:lstStyle/>
          <a:p>
            <a:r>
              <a:rPr lang="bg-BG" altLang="bg-BG" sz="4800" b="1" dirty="0">
                <a:latin typeface="Times New Roman" panose="02020603050405020304" pitchFamily="18" charset="0"/>
              </a:rPr>
              <a:t>Подобряване ефективността на ВГ Батин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-701675" y="44450"/>
            <a:ext cx="8226425" cy="792163"/>
          </a:xfrm>
        </p:spPr>
        <p:txBody>
          <a:bodyPr/>
          <a:lstStyle/>
          <a:p>
            <a:r>
              <a:rPr lang="bg-BG" altLang="bg-BG" sz="4000" dirty="0">
                <a:latin typeface="Times New Roman" panose="02020603050405020304" pitchFamily="18" charset="0"/>
              </a:rPr>
              <a:t>1.Описание на проблема.</a:t>
            </a:r>
            <a:endParaRPr lang="en-US" altLang="bg-BG" sz="4000" dirty="0">
              <a:latin typeface="Times New Roman" panose="02020603050405020304" pitchFamily="18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29600" cy="5905500"/>
          </a:xfrm>
        </p:spPr>
        <p:txBody>
          <a:bodyPr/>
          <a:lstStyle/>
          <a:p>
            <a:r>
              <a:rPr lang="bg-BG" altLang="bg-BG" sz="2000" dirty="0">
                <a:latin typeface="Times New Roman" panose="02020603050405020304" pitchFamily="18" charset="0"/>
              </a:rPr>
              <a:t>Ниска надеждност на водоподаването и големи загуби на вода.</a:t>
            </a:r>
          </a:p>
          <a:p>
            <a:r>
              <a:rPr lang="bg-BG" altLang="bg-BG" sz="2000" dirty="0">
                <a:latin typeface="Times New Roman" panose="02020603050405020304" pitchFamily="18" charset="0"/>
              </a:rPr>
              <a:t>Поради интензивна вътрешна корозия на стоманените водопроводи системата е с висока 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аварийност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, което </a:t>
            </a:r>
            <a:r>
              <a:rPr lang="bg-BG" altLang="bg-BG" sz="2000" dirty="0">
                <a:latin typeface="Times New Roman" panose="02020603050405020304" pitchFamily="18" charset="0"/>
              </a:rPr>
              <a:t>води до завишени разходи на труд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, енергия, 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машино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 часове </a:t>
            </a:r>
            <a:r>
              <a:rPr lang="bg-BG" altLang="bg-BG" sz="2000" dirty="0">
                <a:latin typeface="Times New Roman" panose="02020603050405020304" pitchFamily="18" charset="0"/>
              </a:rPr>
              <a:t>и материали;</a:t>
            </a:r>
          </a:p>
          <a:p>
            <a:r>
              <a:rPr lang="bg-BG" altLang="bg-BG" sz="2000" dirty="0">
                <a:latin typeface="Times New Roman" panose="02020603050405020304" pitchFamily="18" charset="0"/>
              </a:rPr>
              <a:t>Към настоящия момент системата е силно преоразмерена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, поради </a:t>
            </a:r>
            <a:r>
              <a:rPr lang="bg-BG" altLang="bg-BG" sz="2000" dirty="0">
                <a:latin typeface="Times New Roman" panose="02020603050405020304" pitchFamily="18" charset="0"/>
              </a:rPr>
              <a:t>драстично намаляване на обслужваното население и отпадане на част от населените места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, които </a:t>
            </a:r>
            <a:r>
              <a:rPr lang="bg-BG" altLang="bg-BG" sz="2000" dirty="0">
                <a:latin typeface="Times New Roman" panose="02020603050405020304" pitchFamily="18" charset="0"/>
              </a:rPr>
              <a:t>са били планирани да се захранят от системата.</a:t>
            </a:r>
          </a:p>
          <a:p>
            <a:r>
              <a:rPr lang="bg-BG" altLang="bg-BG" sz="2000" dirty="0">
                <a:latin typeface="Times New Roman" panose="02020603050405020304" pitchFamily="18" charset="0"/>
              </a:rPr>
              <a:t>Ниски приходи поради снижаване броя на клиентите.</a:t>
            </a:r>
          </a:p>
          <a:p>
            <a:r>
              <a:rPr lang="bg-BG" altLang="bg-BG" sz="2000" dirty="0">
                <a:latin typeface="Times New Roman" panose="02020603050405020304" pitchFamily="18" charset="0"/>
              </a:rPr>
              <a:t>Голяма дължина на трасетата и големи капиталови разходи необходими за подмяната на водопроводите.</a:t>
            </a:r>
          </a:p>
          <a:p>
            <a:r>
              <a:rPr lang="bg-BG" altLang="bg-BG" sz="2000" dirty="0">
                <a:latin typeface="Times New Roman" panose="02020603050405020304" pitchFamily="18" charset="0"/>
              </a:rPr>
              <a:t>Затруднена експлоатация поради голямото разнообразие на вложени тръби като материали и диаметри.</a:t>
            </a:r>
          </a:p>
          <a:p>
            <a:r>
              <a:rPr lang="bg-BG" altLang="bg-BG" sz="2000" dirty="0">
                <a:latin typeface="Times New Roman" panose="02020603050405020304" pitchFamily="18" charset="0"/>
              </a:rPr>
              <a:t>Тежки трасета в някой участъци поради големи наклони на терена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; голяма </a:t>
            </a:r>
            <a:r>
              <a:rPr lang="bg-BG" altLang="bg-BG" sz="2000" dirty="0">
                <a:latin typeface="Times New Roman" panose="02020603050405020304" pitchFamily="18" charset="0"/>
              </a:rPr>
              <a:t>почвена ерозия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; заливни </a:t>
            </a:r>
            <a:r>
              <a:rPr lang="bg-BG" altLang="bg-BG" sz="2000" dirty="0">
                <a:latin typeface="Times New Roman" panose="02020603050405020304" pitchFamily="18" charset="0"/>
              </a:rPr>
              <a:t>територии при високи нива на </a:t>
            </a:r>
            <a:endParaRPr lang="bg-BG" altLang="bg-BG" sz="2000" dirty="0" smtClean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bg-BG" altLang="bg-BG" sz="2000" dirty="0">
                <a:latin typeface="Times New Roman" panose="02020603050405020304" pitchFamily="18" charset="0"/>
              </a:rPr>
              <a:t> 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    р. Дунав </a:t>
            </a:r>
            <a:r>
              <a:rPr lang="bg-BG" altLang="bg-BG" sz="2000" dirty="0">
                <a:latin typeface="Times New Roman" panose="02020603050405020304" pitchFamily="18" charset="0"/>
              </a:rPr>
              <a:t>и липса на пътна инфраструктура в близост до трасетата на 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    водопроводите</a:t>
            </a:r>
            <a:r>
              <a:rPr lang="bg-BG" altLang="bg-BG" sz="2000" dirty="0">
                <a:latin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bg-BG" sz="20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171450"/>
            <a:ext cx="8385175" cy="936625"/>
          </a:xfrm>
        </p:spPr>
        <p:txBody>
          <a:bodyPr/>
          <a:lstStyle/>
          <a:p>
            <a:r>
              <a:rPr lang="bg-BG" altLang="bg-BG" sz="3200" dirty="0">
                <a:latin typeface="Times New Roman" panose="02020603050405020304" pitchFamily="18" charset="0"/>
              </a:rPr>
              <a:t>2.Анализ на съществуващото положение.</a:t>
            </a:r>
            <a:endParaRPr lang="en-US" altLang="bg-BG" sz="3200" dirty="0">
              <a:latin typeface="Times New Roman" panose="02020603050405020304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836613"/>
            <a:ext cx="8007350" cy="532765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Font typeface="Wingdings" panose="05000000000000000000" pitchFamily="2" charset="2"/>
              <a:buNone/>
            </a:pPr>
            <a:endParaRPr lang="bg-BG" altLang="bg-BG" sz="900" dirty="0">
              <a:latin typeface="Times New Roman" panose="02020603050405020304" pitchFamily="18" charset="0"/>
            </a:endParaRPr>
          </a:p>
          <a:p>
            <a:pPr marL="533400" indent="-5334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bg-BG" altLang="bg-BG" sz="2400" dirty="0">
                <a:latin typeface="Times New Roman" panose="02020603050405020304" pitchFamily="18" charset="0"/>
              </a:rPr>
              <a:t>Ускорената корозия на стоманените водопроводи е поради агресивността на добиваната вода;</a:t>
            </a:r>
          </a:p>
          <a:p>
            <a:pPr marL="533400" indent="-5334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bg-BG" altLang="bg-BG" sz="2400" dirty="0">
                <a:latin typeface="Times New Roman" panose="02020603050405020304" pitchFamily="18" charset="0"/>
              </a:rPr>
              <a:t>В някой участъци от водопроводите са положени устойчиви на тази корозия тръби като </a:t>
            </a:r>
            <a:r>
              <a:rPr lang="bg-BG" altLang="bg-BG" sz="2400" dirty="0">
                <a:latin typeface="Times New Roman" panose="02020603050405020304" pitchFamily="18" charset="0"/>
              </a:rPr>
              <a:t>стъклопластови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; ПЕВП; Чугунени</a:t>
            </a:r>
            <a:r>
              <a:rPr lang="bg-BG" altLang="bg-BG" sz="2400" dirty="0">
                <a:latin typeface="Times New Roman" panose="02020603050405020304" pitchFamily="18" charset="0"/>
              </a:rPr>
              <a:t>.</a:t>
            </a:r>
          </a:p>
          <a:p>
            <a:pPr marL="533400" indent="-5334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bg-BG" altLang="bg-BG" sz="2400" dirty="0">
                <a:latin typeface="Times New Roman" panose="02020603050405020304" pitchFamily="18" charset="0"/>
              </a:rPr>
              <a:t>Има напорни резервоари със сравнително големи обеми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, които </a:t>
            </a:r>
            <a:r>
              <a:rPr lang="bg-BG" altLang="bg-BG" sz="2400" dirty="0">
                <a:latin typeface="Times New Roman" panose="02020603050405020304" pitchFamily="18" charset="0"/>
              </a:rPr>
              <a:t>позволяват да се отстраняват аварии без да се спира водата на населението.</a:t>
            </a:r>
          </a:p>
          <a:p>
            <a:pPr marL="533400" indent="-5334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bg-BG" altLang="bg-BG" sz="2400" dirty="0">
                <a:latin typeface="Times New Roman" panose="02020603050405020304" pitchFamily="18" charset="0"/>
              </a:rPr>
              <a:t>През годините имаше 2 големи аварии със свличане на големи водопроводни участъци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, което </a:t>
            </a:r>
            <a:r>
              <a:rPr lang="bg-BG" altLang="bg-BG" sz="2400" dirty="0">
                <a:latin typeface="Times New Roman" panose="02020603050405020304" pitchFamily="18" charset="0"/>
              </a:rPr>
              <a:t>наложи отстраняване на авариите в тежки зимни условия в продължение на няколко дни.</a:t>
            </a:r>
          </a:p>
          <a:p>
            <a:pPr marL="533400" indent="-5334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bg-BG" altLang="bg-BG" sz="2400" dirty="0">
                <a:latin typeface="Times New Roman" panose="02020603050405020304" pitchFamily="18" charset="0"/>
              </a:rPr>
              <a:t>ПЕР Две могили и ПЕР Ценово са районите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, които </a:t>
            </a:r>
            <a:r>
              <a:rPr lang="bg-BG" altLang="bg-BG" sz="2400" dirty="0">
                <a:latin typeface="Times New Roman" panose="02020603050405020304" pitchFamily="18" charset="0"/>
              </a:rPr>
              <a:t>трябва да поддържат тази трудна и тежка водоснабдителна група със завишен персонал и много усилия.</a:t>
            </a:r>
          </a:p>
          <a:p>
            <a:pPr marL="533400" indent="-5334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endParaRPr lang="bg-BG" altLang="bg-BG" sz="2400" dirty="0">
              <a:latin typeface="Times New Roman" panose="02020603050405020304" pitchFamily="18" charset="0"/>
            </a:endParaRPr>
          </a:p>
          <a:p>
            <a:pPr marL="533400" indent="-533400">
              <a:lnSpc>
                <a:spcPct val="80000"/>
              </a:lnSpc>
              <a:buFont typeface="Wingdings" panose="05000000000000000000" pitchFamily="2" charset="2"/>
              <a:buNone/>
            </a:pPr>
            <a:endParaRPr lang="bg-BG" altLang="bg-BG"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-828675" y="0"/>
            <a:ext cx="8385175" cy="647700"/>
          </a:xfrm>
        </p:spPr>
        <p:txBody>
          <a:bodyPr/>
          <a:lstStyle/>
          <a:p>
            <a:r>
              <a:rPr lang="en-US" altLang="bg-BG" sz="4000" dirty="0">
                <a:latin typeface="Times New Roman" panose="02020603050405020304" pitchFamily="18" charset="0"/>
              </a:rPr>
              <a:t>3.</a:t>
            </a:r>
            <a:r>
              <a:rPr lang="bg-BG" altLang="bg-BG" sz="4000" dirty="0">
                <a:latin typeface="Times New Roman" panose="02020603050405020304" pitchFamily="18" charset="0"/>
              </a:rPr>
              <a:t>Решение на проблема</a:t>
            </a:r>
            <a:endParaRPr lang="en-US" altLang="bg-BG" sz="4000" dirty="0">
              <a:latin typeface="Times New Roman" panose="02020603050405020304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893763"/>
            <a:ext cx="8748712" cy="5199062"/>
          </a:xfrm>
        </p:spPr>
        <p:txBody>
          <a:bodyPr/>
          <a:lstStyle/>
          <a:p>
            <a:r>
              <a:rPr lang="bg-BG" altLang="bg-BG" sz="2000" dirty="0">
                <a:latin typeface="Times New Roman" panose="02020603050405020304" pitchFamily="18" charset="0"/>
              </a:rPr>
              <a:t>Необходимо е да се изработи дългосрочен план за оптимизиране на ВГ Батин с цел подобряване на надеждността на водопроводите и снижаване на текущите разходи;</a:t>
            </a:r>
          </a:p>
          <a:p>
            <a:r>
              <a:rPr lang="bg-BG" altLang="bg-BG" sz="2000" dirty="0">
                <a:latin typeface="Times New Roman" panose="02020603050405020304" pitchFamily="18" charset="0"/>
              </a:rPr>
              <a:t>Планът да е с изведени приоритети по години и да е съобразен със следните принципи:</a:t>
            </a:r>
          </a:p>
          <a:p>
            <a:pPr>
              <a:buFont typeface="Wingdings" panose="05000000000000000000" pitchFamily="2" charset="2"/>
              <a:buNone/>
            </a:pPr>
            <a:r>
              <a:rPr lang="bg-BG" altLang="bg-BG" sz="2000" dirty="0">
                <a:latin typeface="Times New Roman" panose="02020603050405020304" pitchFamily="18" charset="0"/>
              </a:rPr>
              <a:t>	1.Максимално да се ограничи обхвата на ВГ Батин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, защото </a:t>
            </a:r>
            <a:r>
              <a:rPr lang="bg-BG" altLang="bg-BG" sz="2000" dirty="0">
                <a:latin typeface="Times New Roman" panose="02020603050405020304" pitchFamily="18" charset="0"/>
              </a:rPr>
              <a:t>водата е агресивна и скъпа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; В </a:t>
            </a:r>
            <a:r>
              <a:rPr lang="bg-BG" altLang="bg-BG" sz="2000" dirty="0">
                <a:latin typeface="Times New Roman" panose="02020603050405020304" pitchFamily="18" charset="0"/>
              </a:rPr>
              <a:t>тази връзка населени места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, които </a:t>
            </a:r>
            <a:r>
              <a:rPr lang="bg-BG" altLang="bg-BG" sz="2000" dirty="0">
                <a:latin typeface="Times New Roman" panose="02020603050405020304" pitchFamily="18" charset="0"/>
              </a:rPr>
              <a:t>могат да ползват местни водоизточници да се обособят като самостоятелни водоснабдителни системи и да не зависят от ВГ Батин.</a:t>
            </a:r>
          </a:p>
          <a:p>
            <a:pPr>
              <a:buFont typeface="Wingdings" panose="05000000000000000000" pitchFamily="2" charset="2"/>
              <a:buNone/>
            </a:pPr>
            <a:r>
              <a:rPr lang="bg-BG" altLang="bg-BG" sz="2000" dirty="0">
                <a:latin typeface="Times New Roman" panose="02020603050405020304" pitchFamily="18" charset="0"/>
              </a:rPr>
              <a:t>	Да се разработят допълнителни местните водоизточници и да се работи по снижение на външните и вътрешните загуби на вода.</a:t>
            </a:r>
          </a:p>
          <a:p>
            <a:pPr>
              <a:buFont typeface="Wingdings" panose="05000000000000000000" pitchFamily="2" charset="2"/>
              <a:buNone/>
            </a:pPr>
            <a:r>
              <a:rPr lang="bg-BG" altLang="bg-BG" sz="2000" dirty="0">
                <a:latin typeface="Times New Roman" panose="02020603050405020304" pitchFamily="18" charset="0"/>
              </a:rPr>
              <a:t>	2.Да се преоразмерят водопроводите съобразно реалната консумация на населените места и поетапно да се подменят с тръби 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устойчиви </a:t>
            </a:r>
            <a:r>
              <a:rPr lang="bg-BG" altLang="bg-BG" sz="2000" dirty="0">
                <a:latin typeface="Times New Roman" panose="02020603050405020304" pitchFamily="18" charset="0"/>
              </a:rPr>
              <a:t>на корозия.</a:t>
            </a:r>
          </a:p>
          <a:p>
            <a:pPr>
              <a:buFont typeface="Wingdings" panose="05000000000000000000" pitchFamily="2" charset="2"/>
              <a:buNone/>
            </a:pPr>
            <a:r>
              <a:rPr lang="bg-BG" altLang="bg-BG" sz="2000" dirty="0">
                <a:latin typeface="Times New Roman" panose="02020603050405020304" pitchFamily="18" charset="0"/>
              </a:rPr>
              <a:t>	3.При подмяната на водопроводите да се оптимизират трасетата с цел по-лек достъп.</a:t>
            </a:r>
          </a:p>
          <a:p>
            <a:pPr>
              <a:buFont typeface="Wingdings" panose="05000000000000000000" pitchFamily="2" charset="2"/>
              <a:buNone/>
            </a:pPr>
            <a:r>
              <a:rPr lang="bg-BG" altLang="bg-BG" sz="2000" dirty="0">
                <a:latin typeface="Times New Roman" panose="02020603050405020304" pitchFamily="18" charset="0"/>
              </a:rPr>
              <a:t>	4.Да се отдели внимание на обработката на агресивната вода с цел удължаване живота на стоманените тръби.</a:t>
            </a:r>
          </a:p>
          <a:p>
            <a:pPr>
              <a:buFont typeface="Wingdings" panose="05000000000000000000" pitchFamily="2" charset="2"/>
              <a:buNone/>
            </a:pPr>
            <a:r>
              <a:rPr lang="bg-BG" altLang="bg-BG" sz="2000" dirty="0">
                <a:latin typeface="Times New Roman" panose="02020603050405020304" pitchFamily="18" charset="0"/>
              </a:rPr>
              <a:t>	5.Да се подобрят средствата за измерване на водните количества.</a:t>
            </a:r>
          </a:p>
          <a:p>
            <a:pPr>
              <a:buFont typeface="Wingdings" panose="05000000000000000000" pitchFamily="2" charset="2"/>
              <a:buNone/>
            </a:pPr>
            <a:endParaRPr lang="bg-BG" altLang="bg-BG" sz="20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0"/>
            <a:ext cx="8226425" cy="476250"/>
          </a:xfrm>
        </p:spPr>
        <p:txBody>
          <a:bodyPr/>
          <a:lstStyle/>
          <a:p>
            <a:r>
              <a:rPr lang="bg-BG" altLang="bg-BG" sz="3600" dirty="0">
                <a:latin typeface="Times New Roman" panose="02020603050405020304" pitchFamily="18" charset="0"/>
              </a:rPr>
              <a:t>4.Други обекти с подобен проблем</a:t>
            </a:r>
            <a:endParaRPr lang="en-US" altLang="bg-BG" sz="3600" dirty="0">
              <a:latin typeface="Times New Roman" panose="02020603050405020304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8377237" cy="6237287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None/>
            </a:pPr>
            <a:r>
              <a:rPr lang="bg-BG" altLang="bg-BG" sz="2800" b="1" dirty="0">
                <a:latin typeface="Times New Roman" panose="02020603050405020304" pitchFamily="18" charset="0"/>
              </a:rPr>
              <a:t>	</a:t>
            </a:r>
            <a:r>
              <a:rPr lang="bg-BG" altLang="bg-BG" sz="2800" dirty="0"/>
              <a:t>На територията на ВиК Русе няма обекти с толкова интензивна вътрешна корозия като ВГ Батин.</a:t>
            </a:r>
          </a:p>
          <a:p>
            <a:pPr marL="533400" indent="-533400">
              <a:buFont typeface="Wingdings" panose="05000000000000000000" pitchFamily="2" charset="2"/>
              <a:buNone/>
            </a:pPr>
            <a:r>
              <a:rPr lang="bg-BG" altLang="bg-BG" sz="2800" dirty="0"/>
              <a:t>	Тази система е уникална за фирмата като дължина на водопроводите и тежкото състояние в което те се намират.</a:t>
            </a:r>
          </a:p>
          <a:p>
            <a:pPr marL="533400" indent="-533400">
              <a:buFont typeface="Wingdings" panose="05000000000000000000" pitchFamily="2" charset="2"/>
              <a:buNone/>
            </a:pPr>
            <a:r>
              <a:rPr lang="bg-BG" altLang="bg-BG" sz="2800" dirty="0"/>
              <a:t>	Затова трябва да и се отдели специално внимание и да се планират поетапно достатъчно финансови средства</a:t>
            </a:r>
            <a:r>
              <a:rPr lang="bg-BG" altLang="bg-BG" sz="2800" dirty="0" smtClean="0"/>
              <a:t>, за </a:t>
            </a:r>
            <a:r>
              <a:rPr lang="bg-BG" altLang="bg-BG" sz="2800" dirty="0"/>
              <a:t>да се изпревари момента</a:t>
            </a:r>
            <a:r>
              <a:rPr lang="bg-BG" altLang="bg-BG" sz="2800" dirty="0" smtClean="0"/>
              <a:t>, в </a:t>
            </a:r>
            <a:r>
              <a:rPr lang="bg-BG" altLang="bg-BG" sz="2800" dirty="0"/>
              <a:t>който ще бъде невъзможно да се задоволяват надеждно населените места с вода. </a:t>
            </a:r>
          </a:p>
          <a:p>
            <a:pPr marL="533400" indent="-533400">
              <a:buFontTx/>
              <a:buAutoNum type="arabicPeriod"/>
            </a:pPr>
            <a:endParaRPr lang="bg-BG" altLang="bg-BG" sz="2800" dirty="0"/>
          </a:p>
          <a:p>
            <a:pPr marL="533400" indent="-533400">
              <a:buFont typeface="Wingdings" panose="05000000000000000000" pitchFamily="2" charset="2"/>
              <a:buNone/>
            </a:pPr>
            <a:endParaRPr lang="en-US" altLang="bg-BG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-1549400" y="0"/>
            <a:ext cx="8385175" cy="881063"/>
          </a:xfrm>
        </p:spPr>
        <p:txBody>
          <a:bodyPr/>
          <a:lstStyle/>
          <a:p>
            <a:r>
              <a:rPr lang="bg-BG" altLang="bg-BG" sz="4800" dirty="0">
                <a:latin typeface="Times New Roman" panose="02020603050405020304" pitchFamily="18" charset="0"/>
              </a:rPr>
              <a:t>5.Изводи</a:t>
            </a:r>
            <a:endParaRPr lang="en-US" altLang="bg-BG" sz="4800" dirty="0">
              <a:latin typeface="Times New Roman" panose="02020603050405020304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25563"/>
            <a:ext cx="8713788" cy="48402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bg-BG" altLang="bg-BG" sz="2400" dirty="0">
                <a:latin typeface="Times New Roman" panose="02020603050405020304" pitchFamily="18" charset="0"/>
              </a:rPr>
              <a:t>Необходимо е в спешен порядък да се разработи идеен проект за оптимизиране на ВГ Батин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, съобразен </a:t>
            </a:r>
            <a:r>
              <a:rPr lang="bg-BG" altLang="bg-BG" sz="2400" dirty="0">
                <a:latin typeface="Times New Roman" panose="02020603050405020304" pitchFamily="18" charset="0"/>
              </a:rPr>
              <a:t>с горепосочените принципи.</a:t>
            </a:r>
          </a:p>
          <a:p>
            <a:pPr>
              <a:lnSpc>
                <a:spcPct val="90000"/>
              </a:lnSpc>
            </a:pPr>
            <a:r>
              <a:rPr lang="bg-BG" altLang="bg-BG" sz="2400" dirty="0">
                <a:latin typeface="Times New Roman" panose="02020603050405020304" pitchFamily="18" charset="0"/>
              </a:rPr>
              <a:t>На базата на този проект да се разработят работни проекти за поетапна подмяна на засегнатите стоманените тръбни участъци;</a:t>
            </a:r>
          </a:p>
          <a:p>
            <a:pPr>
              <a:lnSpc>
                <a:spcPct val="90000"/>
              </a:lnSpc>
            </a:pPr>
            <a:r>
              <a:rPr lang="bg-BG" altLang="bg-BG" sz="2400" dirty="0">
                <a:latin typeface="Times New Roman" panose="02020603050405020304" pitchFamily="18" charset="0"/>
              </a:rPr>
              <a:t>Всяка година в инвестиционната програма на фирмата трябва да се предвиждат достатъчно средства за обновяване на ВГ Батин;</a:t>
            </a:r>
          </a:p>
          <a:p>
            <a:pPr>
              <a:lnSpc>
                <a:spcPct val="90000"/>
              </a:lnSpc>
            </a:pPr>
            <a:r>
              <a:rPr lang="bg-BG" altLang="bg-BG" sz="2400" dirty="0">
                <a:latin typeface="Times New Roman" panose="02020603050405020304" pitchFamily="18" charset="0"/>
              </a:rPr>
              <a:t>При необходимост може да се подменят ПА на ПС с по-малки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, съобразени </a:t>
            </a:r>
            <a:r>
              <a:rPr lang="bg-BG" altLang="bg-BG" sz="2400" dirty="0">
                <a:latin typeface="Times New Roman" panose="02020603050405020304" pitchFamily="18" charset="0"/>
              </a:rPr>
              <a:t>с изискванията на системата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, тъй </a:t>
            </a:r>
            <a:r>
              <a:rPr lang="bg-BG" altLang="bg-BG" sz="2400" dirty="0">
                <a:latin typeface="Times New Roman" panose="02020603050405020304" pitchFamily="18" charset="0"/>
              </a:rPr>
              <a:t>разходите за подмяна на водопроводите са неизмеримо по-големи от разходите за подмяна на ПА.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-1836738" y="0"/>
            <a:ext cx="8226426" cy="765175"/>
          </a:xfrm>
        </p:spPr>
        <p:txBody>
          <a:bodyPr/>
          <a:lstStyle/>
          <a:p>
            <a:r>
              <a:rPr lang="bg-BG" altLang="bg-BG" dirty="0">
                <a:latin typeface="Times New Roman" panose="02020603050405020304" pitchFamily="18" charset="0"/>
              </a:rPr>
              <a:t>6.Препоръки</a:t>
            </a:r>
            <a:endParaRPr lang="en-US" altLang="bg-BG" dirty="0">
              <a:latin typeface="Times New Roman" panose="02020603050405020304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9144000" cy="56165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bg-BG" altLang="bg-BG" dirty="0">
                <a:latin typeface="Times New Roman" panose="02020603050405020304" pitchFamily="18" charset="0"/>
              </a:rPr>
              <a:t>При подобни проблеми трябва да се използва подходът: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bg-BG" altLang="bg-BG" sz="2800" dirty="0">
                <a:latin typeface="Times New Roman" panose="02020603050405020304" pitchFamily="18" charset="0"/>
              </a:rPr>
              <a:t>	</a:t>
            </a:r>
            <a:r>
              <a:rPr lang="bg-BG" altLang="bg-BG" dirty="0">
                <a:latin typeface="Times New Roman" panose="02020603050405020304" pitchFamily="18" charset="0"/>
              </a:rPr>
              <a:t>1.Описание на трудностите ;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bg-BG" altLang="bg-BG" dirty="0">
                <a:latin typeface="Times New Roman" panose="02020603050405020304" pitchFamily="18" charset="0"/>
              </a:rPr>
              <a:t>	2.Анализ на причините ;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bg-BG" altLang="bg-BG" dirty="0">
                <a:latin typeface="Times New Roman" panose="02020603050405020304" pitchFamily="18" charset="0"/>
              </a:rPr>
              <a:t>	3.Обсъждане на начини и методи за отстраняването им.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bg-BG" altLang="bg-BG" dirty="0">
                <a:latin typeface="Times New Roman" panose="02020603050405020304" pitchFamily="18" charset="0"/>
              </a:rPr>
              <a:t>	4.Изготвяне на проекти за реализация на благоприятните промените;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bg-BG" altLang="bg-BG" dirty="0">
                <a:latin typeface="Times New Roman" panose="02020603050405020304" pitchFamily="18" charset="0"/>
              </a:rPr>
              <a:t>	5.Включването на тези проекти поетапно в годишните инвестиционни програми с осигурено финансиране.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ding Grid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Fading Gri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bg-BG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bg-BG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558</TotalTime>
  <Words>417</Words>
  <Application>Microsoft Office PowerPoint</Application>
  <PresentationFormat>Презентация на цял екран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Wingdings</vt:lpstr>
      <vt:lpstr>Fading Grid</vt:lpstr>
      <vt:lpstr>Подобряване ефективността на ВГ Батин</vt:lpstr>
      <vt:lpstr>1.Описание на проблема.</vt:lpstr>
      <vt:lpstr>2.Анализ на съществуващото положение.</vt:lpstr>
      <vt:lpstr>3.Решение на проблема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39</cp:revision>
  <dcterms:created xsi:type="dcterms:W3CDTF">2007-01-05T19:43:42Z</dcterms:created>
  <dcterms:modified xsi:type="dcterms:W3CDTF">2026-04-14T09:31:00Z</dcterms:modified>
</cp:coreProperties>
</file>