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>
                <a:latin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897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898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0A95-8364-4474-A888-7C25CF47615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52053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75F5EB-3938-4E1A-9EA8-A5D2A680C43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3961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C14C2-0F04-4770-A9DE-3960AA94A71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1896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85739-F16B-4C67-B8C3-2DC9E1AAB65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9109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59375-4D34-4835-BF2C-C153D2891C6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5461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F26AD-4444-4ECC-8BC7-85597EE4EA5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3566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DE4E8-BA9C-4A74-87AA-5FD2E249071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1215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4232C-94D7-4AEC-835B-04815C4C2EA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8678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54856E-E007-40B6-A76F-A48323DA8CC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9074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0FA8D1-A84D-46DD-B83C-788103CC653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64012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25692E-C4B9-4028-AADF-A3BF37ABBA2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25769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1416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7891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>
                <a:gd name="T0" fmla="*/ 5740 w 5740"/>
                <a:gd name="T1" fmla="*/ 1043 h 1043"/>
                <a:gd name="T2" fmla="*/ 0 w 5740"/>
                <a:gd name="T3" fmla="*/ 1043 h 1043"/>
                <a:gd name="T4" fmla="*/ 0 w 5740"/>
                <a:gd name="T5" fmla="*/ 0 h 1043"/>
                <a:gd name="T6" fmla="*/ 5740 w 5740"/>
                <a:gd name="T7" fmla="*/ 0 h 1043"/>
                <a:gd name="T8" fmla="*/ 5740 w 5740"/>
                <a:gd name="T9" fmla="*/ 1043 h 1043"/>
                <a:gd name="T10" fmla="*/ 5740 w 5740"/>
                <a:gd name="T11" fmla="*/ 104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bg-BG" dirty="0">
                <a:latin typeface="Arial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37893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4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>
                  <a:gd name="T0" fmla="*/ 0 w 5740"/>
                  <a:gd name="T1" fmla="*/ 42 h 42"/>
                  <a:gd name="T2" fmla="*/ 5740 w 5740"/>
                  <a:gd name="T3" fmla="*/ 42 h 42"/>
                  <a:gd name="T4" fmla="*/ 5740 w 5740"/>
                  <a:gd name="T5" fmla="*/ 0 h 42"/>
                  <a:gd name="T6" fmla="*/ 0 w 5740"/>
                  <a:gd name="T7" fmla="*/ 0 h 42"/>
                  <a:gd name="T8" fmla="*/ 0 w 5740"/>
                  <a:gd name="T9" fmla="*/ 42 h 42"/>
                  <a:gd name="T10" fmla="*/ 0 w 5740"/>
                  <a:gd name="T11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5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6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7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>
                  <a:gd name="T0" fmla="*/ 0 w 5740"/>
                  <a:gd name="T1" fmla="*/ 30 h 30"/>
                  <a:gd name="T2" fmla="*/ 5740 w 5740"/>
                  <a:gd name="T3" fmla="*/ 30 h 30"/>
                  <a:gd name="T4" fmla="*/ 5740 w 5740"/>
                  <a:gd name="T5" fmla="*/ 0 h 30"/>
                  <a:gd name="T6" fmla="*/ 0 w 5740"/>
                  <a:gd name="T7" fmla="*/ 0 h 30"/>
                  <a:gd name="T8" fmla="*/ 0 w 5740"/>
                  <a:gd name="T9" fmla="*/ 30 h 30"/>
                  <a:gd name="T10" fmla="*/ 0 w 5740"/>
                  <a:gd name="T1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8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899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0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>
                  <a:gd name="T0" fmla="*/ 5740 w 5740"/>
                  <a:gd name="T1" fmla="*/ 0 h 36"/>
                  <a:gd name="T2" fmla="*/ 0 w 5740"/>
                  <a:gd name="T3" fmla="*/ 0 h 36"/>
                  <a:gd name="T4" fmla="*/ 0 w 5740"/>
                  <a:gd name="T5" fmla="*/ 36 h 36"/>
                  <a:gd name="T6" fmla="*/ 5740 w 5740"/>
                  <a:gd name="T7" fmla="*/ 36 h 36"/>
                  <a:gd name="T8" fmla="*/ 5740 w 5740"/>
                  <a:gd name="T9" fmla="*/ 0 h 36"/>
                  <a:gd name="T10" fmla="*/ 5740 w 5740"/>
                  <a:gd name="T11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1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2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3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4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5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6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>
                  <a:gd name="T0" fmla="*/ 5740 w 5740"/>
                  <a:gd name="T1" fmla="*/ 0 h 12"/>
                  <a:gd name="T2" fmla="*/ 0 w 5740"/>
                  <a:gd name="T3" fmla="*/ 0 h 12"/>
                  <a:gd name="T4" fmla="*/ 0 w 5740"/>
                  <a:gd name="T5" fmla="*/ 12 h 12"/>
                  <a:gd name="T6" fmla="*/ 5740 w 5740"/>
                  <a:gd name="T7" fmla="*/ 12 h 12"/>
                  <a:gd name="T8" fmla="*/ 5740 w 5740"/>
                  <a:gd name="T9" fmla="*/ 0 h 12"/>
                  <a:gd name="T10" fmla="*/ 5740 w 5740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7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8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09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0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>
                  <a:gd name="T0" fmla="*/ 5740 w 5740"/>
                  <a:gd name="T1" fmla="*/ 0 h 30"/>
                  <a:gd name="T2" fmla="*/ 0 w 5740"/>
                  <a:gd name="T3" fmla="*/ 0 h 30"/>
                  <a:gd name="T4" fmla="*/ 0 w 5740"/>
                  <a:gd name="T5" fmla="*/ 30 h 30"/>
                  <a:gd name="T6" fmla="*/ 5740 w 5740"/>
                  <a:gd name="T7" fmla="*/ 30 h 30"/>
                  <a:gd name="T8" fmla="*/ 5740 w 5740"/>
                  <a:gd name="T9" fmla="*/ 0 h 30"/>
                  <a:gd name="T10" fmla="*/ 5740 w 5740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1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2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3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4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>
                  <a:gd name="T0" fmla="*/ 5740 w 5740"/>
                  <a:gd name="T1" fmla="*/ 0 h 24"/>
                  <a:gd name="T2" fmla="*/ 0 w 5740"/>
                  <a:gd name="T3" fmla="*/ 0 h 24"/>
                  <a:gd name="T4" fmla="*/ 0 w 5740"/>
                  <a:gd name="T5" fmla="*/ 24 h 24"/>
                  <a:gd name="T6" fmla="*/ 5740 w 5740"/>
                  <a:gd name="T7" fmla="*/ 24 h 24"/>
                  <a:gd name="T8" fmla="*/ 5740 w 5740"/>
                  <a:gd name="T9" fmla="*/ 0 h 24"/>
                  <a:gd name="T10" fmla="*/ 5740 w 5740"/>
                  <a:gd name="T11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5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6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37917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>
                  <a:gd name="T0" fmla="*/ 5740 w 5740"/>
                  <a:gd name="T1" fmla="*/ 0 h 18"/>
                  <a:gd name="T2" fmla="*/ 0 w 5740"/>
                  <a:gd name="T3" fmla="*/ 0 h 18"/>
                  <a:gd name="T4" fmla="*/ 0 w 5740"/>
                  <a:gd name="T5" fmla="*/ 18 h 18"/>
                  <a:gd name="T6" fmla="*/ 5740 w 5740"/>
                  <a:gd name="T7" fmla="*/ 18 h 18"/>
                  <a:gd name="T8" fmla="*/ 5740 w 5740"/>
                  <a:gd name="T9" fmla="*/ 0 h 18"/>
                  <a:gd name="T10" fmla="*/ 5740 w 5740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37919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>
                    <a:gd name="T0" fmla="*/ 18 w 42"/>
                    <a:gd name="T1" fmla="*/ 1043 h 1043"/>
                    <a:gd name="T2" fmla="*/ 42 w 42"/>
                    <a:gd name="T3" fmla="*/ 1043 h 1043"/>
                    <a:gd name="T4" fmla="*/ 42 w 42"/>
                    <a:gd name="T5" fmla="*/ 0 h 1043"/>
                    <a:gd name="T6" fmla="*/ 0 w 42"/>
                    <a:gd name="T7" fmla="*/ 0 h 1043"/>
                    <a:gd name="T8" fmla="*/ 0 w 42"/>
                    <a:gd name="T9" fmla="*/ 1043 h 1043"/>
                    <a:gd name="T10" fmla="*/ 18 w 42"/>
                    <a:gd name="T11" fmla="*/ 1043 h 1043"/>
                    <a:gd name="T12" fmla="*/ 18 w 4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0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>
                    <a:gd name="T0" fmla="*/ 131 w 155"/>
                    <a:gd name="T1" fmla="*/ 1043 h 1043"/>
                    <a:gd name="T2" fmla="*/ 155 w 155"/>
                    <a:gd name="T3" fmla="*/ 1043 h 1043"/>
                    <a:gd name="T4" fmla="*/ 42 w 155"/>
                    <a:gd name="T5" fmla="*/ 0 h 1043"/>
                    <a:gd name="T6" fmla="*/ 0 w 155"/>
                    <a:gd name="T7" fmla="*/ 0 h 1043"/>
                    <a:gd name="T8" fmla="*/ 113 w 155"/>
                    <a:gd name="T9" fmla="*/ 1043 h 1043"/>
                    <a:gd name="T10" fmla="*/ 131 w 155"/>
                    <a:gd name="T11" fmla="*/ 1043 h 1043"/>
                    <a:gd name="T12" fmla="*/ 131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1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>
                    <a:gd name="T0" fmla="*/ 221 w 239"/>
                    <a:gd name="T1" fmla="*/ 1043 h 1043"/>
                    <a:gd name="T2" fmla="*/ 239 w 239"/>
                    <a:gd name="T3" fmla="*/ 1043 h 1043"/>
                    <a:gd name="T4" fmla="*/ 36 w 239"/>
                    <a:gd name="T5" fmla="*/ 0 h 1043"/>
                    <a:gd name="T6" fmla="*/ 0 w 239"/>
                    <a:gd name="T7" fmla="*/ 0 h 1043"/>
                    <a:gd name="T8" fmla="*/ 203 w 239"/>
                    <a:gd name="T9" fmla="*/ 1043 h 1043"/>
                    <a:gd name="T10" fmla="*/ 221 w 239"/>
                    <a:gd name="T11" fmla="*/ 1043 h 1043"/>
                    <a:gd name="T12" fmla="*/ 221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2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>
                    <a:gd name="T0" fmla="*/ 334 w 352"/>
                    <a:gd name="T1" fmla="*/ 1043 h 1043"/>
                    <a:gd name="T2" fmla="*/ 352 w 352"/>
                    <a:gd name="T3" fmla="*/ 1043 h 1043"/>
                    <a:gd name="T4" fmla="*/ 41 w 352"/>
                    <a:gd name="T5" fmla="*/ 0 h 1043"/>
                    <a:gd name="T6" fmla="*/ 0 w 352"/>
                    <a:gd name="T7" fmla="*/ 0 h 1043"/>
                    <a:gd name="T8" fmla="*/ 311 w 352"/>
                    <a:gd name="T9" fmla="*/ 1043 h 1043"/>
                    <a:gd name="T10" fmla="*/ 334 w 352"/>
                    <a:gd name="T11" fmla="*/ 1043 h 1043"/>
                    <a:gd name="T12" fmla="*/ 334 w 352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>
                    <a:gd name="T0" fmla="*/ 425 w 449"/>
                    <a:gd name="T1" fmla="*/ 1043 h 1043"/>
                    <a:gd name="T2" fmla="*/ 449 w 449"/>
                    <a:gd name="T3" fmla="*/ 1043 h 1043"/>
                    <a:gd name="T4" fmla="*/ 42 w 449"/>
                    <a:gd name="T5" fmla="*/ 0 h 1043"/>
                    <a:gd name="T6" fmla="*/ 0 w 449"/>
                    <a:gd name="T7" fmla="*/ 0 h 1043"/>
                    <a:gd name="T8" fmla="*/ 407 w 449"/>
                    <a:gd name="T9" fmla="*/ 1043 h 1043"/>
                    <a:gd name="T10" fmla="*/ 425 w 449"/>
                    <a:gd name="T11" fmla="*/ 1043 h 1043"/>
                    <a:gd name="T12" fmla="*/ 425 w 44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>
                    <a:gd name="T0" fmla="*/ 520 w 538"/>
                    <a:gd name="T1" fmla="*/ 1043 h 1043"/>
                    <a:gd name="T2" fmla="*/ 538 w 538"/>
                    <a:gd name="T3" fmla="*/ 1043 h 1043"/>
                    <a:gd name="T4" fmla="*/ 41 w 538"/>
                    <a:gd name="T5" fmla="*/ 0 h 1043"/>
                    <a:gd name="T6" fmla="*/ 0 w 538"/>
                    <a:gd name="T7" fmla="*/ 0 h 1043"/>
                    <a:gd name="T8" fmla="*/ 496 w 538"/>
                    <a:gd name="T9" fmla="*/ 1043 h 1043"/>
                    <a:gd name="T10" fmla="*/ 520 w 538"/>
                    <a:gd name="T11" fmla="*/ 1043 h 1043"/>
                    <a:gd name="T12" fmla="*/ 520 w 53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>
                    <a:gd name="T0" fmla="*/ 622 w 640"/>
                    <a:gd name="T1" fmla="*/ 1043 h 1043"/>
                    <a:gd name="T2" fmla="*/ 640 w 640"/>
                    <a:gd name="T3" fmla="*/ 1043 h 1043"/>
                    <a:gd name="T4" fmla="*/ 48 w 640"/>
                    <a:gd name="T5" fmla="*/ 0 h 1043"/>
                    <a:gd name="T6" fmla="*/ 0 w 640"/>
                    <a:gd name="T7" fmla="*/ 0 h 1043"/>
                    <a:gd name="T8" fmla="*/ 598 w 640"/>
                    <a:gd name="T9" fmla="*/ 1043 h 1043"/>
                    <a:gd name="T10" fmla="*/ 622 w 640"/>
                    <a:gd name="T11" fmla="*/ 1043 h 1043"/>
                    <a:gd name="T12" fmla="*/ 622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6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>
                    <a:gd name="T0" fmla="*/ 604 w 628"/>
                    <a:gd name="T1" fmla="*/ 935 h 935"/>
                    <a:gd name="T2" fmla="*/ 628 w 628"/>
                    <a:gd name="T3" fmla="*/ 935 h 935"/>
                    <a:gd name="T4" fmla="*/ 0 w 628"/>
                    <a:gd name="T5" fmla="*/ 0 h 935"/>
                    <a:gd name="T6" fmla="*/ 0 w 628"/>
                    <a:gd name="T7" fmla="*/ 66 h 935"/>
                    <a:gd name="T8" fmla="*/ 580 w 628"/>
                    <a:gd name="T9" fmla="*/ 935 h 935"/>
                    <a:gd name="T10" fmla="*/ 604 w 628"/>
                    <a:gd name="T11" fmla="*/ 935 h 935"/>
                    <a:gd name="T12" fmla="*/ 604 w 628"/>
                    <a:gd name="T13" fmla="*/ 935 h 9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7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>
                    <a:gd name="T0" fmla="*/ 18 w 155"/>
                    <a:gd name="T1" fmla="*/ 1043 h 1043"/>
                    <a:gd name="T2" fmla="*/ 42 w 155"/>
                    <a:gd name="T3" fmla="*/ 1043 h 1043"/>
                    <a:gd name="T4" fmla="*/ 155 w 155"/>
                    <a:gd name="T5" fmla="*/ 0 h 1043"/>
                    <a:gd name="T6" fmla="*/ 114 w 155"/>
                    <a:gd name="T7" fmla="*/ 0 h 1043"/>
                    <a:gd name="T8" fmla="*/ 0 w 155"/>
                    <a:gd name="T9" fmla="*/ 1043 h 1043"/>
                    <a:gd name="T10" fmla="*/ 18 w 155"/>
                    <a:gd name="T11" fmla="*/ 1043 h 1043"/>
                    <a:gd name="T12" fmla="*/ 18 w 155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8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>
                    <a:gd name="T0" fmla="*/ 18 w 239"/>
                    <a:gd name="T1" fmla="*/ 1043 h 1043"/>
                    <a:gd name="T2" fmla="*/ 36 w 239"/>
                    <a:gd name="T3" fmla="*/ 1043 h 1043"/>
                    <a:gd name="T4" fmla="*/ 239 w 239"/>
                    <a:gd name="T5" fmla="*/ 0 h 1043"/>
                    <a:gd name="T6" fmla="*/ 203 w 239"/>
                    <a:gd name="T7" fmla="*/ 0 h 1043"/>
                    <a:gd name="T8" fmla="*/ 0 w 239"/>
                    <a:gd name="T9" fmla="*/ 1043 h 1043"/>
                    <a:gd name="T10" fmla="*/ 18 w 239"/>
                    <a:gd name="T11" fmla="*/ 1043 h 1043"/>
                    <a:gd name="T12" fmla="*/ 18 w 2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29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>
                    <a:gd name="T0" fmla="*/ 24 w 358"/>
                    <a:gd name="T1" fmla="*/ 1043 h 1043"/>
                    <a:gd name="T2" fmla="*/ 42 w 358"/>
                    <a:gd name="T3" fmla="*/ 1043 h 1043"/>
                    <a:gd name="T4" fmla="*/ 358 w 358"/>
                    <a:gd name="T5" fmla="*/ 0 h 1043"/>
                    <a:gd name="T6" fmla="*/ 317 w 358"/>
                    <a:gd name="T7" fmla="*/ 0 h 1043"/>
                    <a:gd name="T8" fmla="*/ 0 w 358"/>
                    <a:gd name="T9" fmla="*/ 1043 h 1043"/>
                    <a:gd name="T10" fmla="*/ 24 w 358"/>
                    <a:gd name="T11" fmla="*/ 1043 h 1043"/>
                    <a:gd name="T12" fmla="*/ 24 w 35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0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>
                    <a:gd name="T0" fmla="*/ 18 w 448"/>
                    <a:gd name="T1" fmla="*/ 1043 h 1043"/>
                    <a:gd name="T2" fmla="*/ 41 w 448"/>
                    <a:gd name="T3" fmla="*/ 1043 h 1043"/>
                    <a:gd name="T4" fmla="*/ 448 w 448"/>
                    <a:gd name="T5" fmla="*/ 0 h 1043"/>
                    <a:gd name="T6" fmla="*/ 406 w 448"/>
                    <a:gd name="T7" fmla="*/ 0 h 1043"/>
                    <a:gd name="T8" fmla="*/ 0 w 448"/>
                    <a:gd name="T9" fmla="*/ 1043 h 1043"/>
                    <a:gd name="T10" fmla="*/ 18 w 448"/>
                    <a:gd name="T11" fmla="*/ 1043 h 1043"/>
                    <a:gd name="T12" fmla="*/ 18 w 448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1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>
                    <a:gd name="T0" fmla="*/ 18 w 539"/>
                    <a:gd name="T1" fmla="*/ 1043 h 1043"/>
                    <a:gd name="T2" fmla="*/ 42 w 539"/>
                    <a:gd name="T3" fmla="*/ 1043 h 1043"/>
                    <a:gd name="T4" fmla="*/ 539 w 539"/>
                    <a:gd name="T5" fmla="*/ 0 h 1043"/>
                    <a:gd name="T6" fmla="*/ 497 w 539"/>
                    <a:gd name="T7" fmla="*/ 0 h 1043"/>
                    <a:gd name="T8" fmla="*/ 0 w 539"/>
                    <a:gd name="T9" fmla="*/ 1043 h 1043"/>
                    <a:gd name="T10" fmla="*/ 18 w 539"/>
                    <a:gd name="T11" fmla="*/ 1043 h 1043"/>
                    <a:gd name="T12" fmla="*/ 18 w 539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2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>
                    <a:gd name="T0" fmla="*/ 18 w 640"/>
                    <a:gd name="T1" fmla="*/ 1043 h 1043"/>
                    <a:gd name="T2" fmla="*/ 42 w 640"/>
                    <a:gd name="T3" fmla="*/ 1043 h 1043"/>
                    <a:gd name="T4" fmla="*/ 640 w 640"/>
                    <a:gd name="T5" fmla="*/ 0 h 1043"/>
                    <a:gd name="T6" fmla="*/ 592 w 640"/>
                    <a:gd name="T7" fmla="*/ 0 h 1043"/>
                    <a:gd name="T8" fmla="*/ 0 w 640"/>
                    <a:gd name="T9" fmla="*/ 1043 h 1043"/>
                    <a:gd name="T10" fmla="*/ 18 w 640"/>
                    <a:gd name="T11" fmla="*/ 1043 h 1043"/>
                    <a:gd name="T12" fmla="*/ 18 w 640"/>
                    <a:gd name="T13" fmla="*/ 1043 h 10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3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>
                    <a:gd name="T0" fmla="*/ 24 w 670"/>
                    <a:gd name="T1" fmla="*/ 995 h 995"/>
                    <a:gd name="T2" fmla="*/ 48 w 670"/>
                    <a:gd name="T3" fmla="*/ 995 h 995"/>
                    <a:gd name="T4" fmla="*/ 670 w 670"/>
                    <a:gd name="T5" fmla="*/ 72 h 995"/>
                    <a:gd name="T6" fmla="*/ 670 w 670"/>
                    <a:gd name="T7" fmla="*/ 0 h 995"/>
                    <a:gd name="T8" fmla="*/ 0 w 670"/>
                    <a:gd name="T9" fmla="*/ 995 h 995"/>
                    <a:gd name="T10" fmla="*/ 24 w 670"/>
                    <a:gd name="T11" fmla="*/ 995 h 995"/>
                    <a:gd name="T12" fmla="*/ 24 w 670"/>
                    <a:gd name="T13" fmla="*/ 995 h 9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9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  <p:sp>
              <p:nvSpPr>
                <p:cNvPr id="1080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bg-BG" dirty="0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37938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>
                    <a:gd name="T0" fmla="*/ 18 w 42"/>
                    <a:gd name="T1" fmla="*/ 0 h 3273"/>
                    <a:gd name="T2" fmla="*/ 0 w 42"/>
                    <a:gd name="T3" fmla="*/ 0 h 3273"/>
                    <a:gd name="T4" fmla="*/ 0 w 42"/>
                    <a:gd name="T5" fmla="*/ 3273 h 3273"/>
                    <a:gd name="T6" fmla="*/ 42 w 42"/>
                    <a:gd name="T7" fmla="*/ 3273 h 3273"/>
                    <a:gd name="T8" fmla="*/ 42 w 42"/>
                    <a:gd name="T9" fmla="*/ 0 h 3273"/>
                    <a:gd name="T10" fmla="*/ 18 w 42"/>
                    <a:gd name="T11" fmla="*/ 0 h 3273"/>
                    <a:gd name="T12" fmla="*/ 18 w 42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39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>
                    <a:gd name="T0" fmla="*/ 376 w 400"/>
                    <a:gd name="T1" fmla="*/ 0 h 3273"/>
                    <a:gd name="T2" fmla="*/ 358 w 400"/>
                    <a:gd name="T3" fmla="*/ 0 h 3273"/>
                    <a:gd name="T4" fmla="*/ 0 w 400"/>
                    <a:gd name="T5" fmla="*/ 3273 h 3273"/>
                    <a:gd name="T6" fmla="*/ 41 w 400"/>
                    <a:gd name="T7" fmla="*/ 3273 h 3273"/>
                    <a:gd name="T8" fmla="*/ 400 w 400"/>
                    <a:gd name="T9" fmla="*/ 0 h 3273"/>
                    <a:gd name="T10" fmla="*/ 376 w 400"/>
                    <a:gd name="T11" fmla="*/ 0 h 3273"/>
                    <a:gd name="T12" fmla="*/ 376 w 400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0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>
                    <a:gd name="T0" fmla="*/ 657 w 675"/>
                    <a:gd name="T1" fmla="*/ 0 h 3273"/>
                    <a:gd name="T2" fmla="*/ 639 w 675"/>
                    <a:gd name="T3" fmla="*/ 0 h 3273"/>
                    <a:gd name="T4" fmla="*/ 0 w 675"/>
                    <a:gd name="T5" fmla="*/ 3273 h 3273"/>
                    <a:gd name="T6" fmla="*/ 42 w 675"/>
                    <a:gd name="T7" fmla="*/ 3273 h 3273"/>
                    <a:gd name="T8" fmla="*/ 675 w 675"/>
                    <a:gd name="T9" fmla="*/ 0 h 3273"/>
                    <a:gd name="T10" fmla="*/ 657 w 675"/>
                    <a:gd name="T11" fmla="*/ 0 h 3273"/>
                    <a:gd name="T12" fmla="*/ 657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1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>
                    <a:gd name="T0" fmla="*/ 1013 w 1031"/>
                    <a:gd name="T1" fmla="*/ 0 h 3280"/>
                    <a:gd name="T2" fmla="*/ 990 w 1031"/>
                    <a:gd name="T3" fmla="*/ 0 h 3280"/>
                    <a:gd name="T4" fmla="*/ 0 w 1031"/>
                    <a:gd name="T5" fmla="*/ 3280 h 3280"/>
                    <a:gd name="T6" fmla="*/ 42 w 1031"/>
                    <a:gd name="T7" fmla="*/ 3280 h 3280"/>
                    <a:gd name="T8" fmla="*/ 1031 w 1031"/>
                    <a:gd name="T9" fmla="*/ 4 h 3280"/>
                    <a:gd name="T10" fmla="*/ 1013 w 1031"/>
                    <a:gd name="T11" fmla="*/ 0 h 3280"/>
                    <a:gd name="T12" fmla="*/ 1013 w 1031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2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>
                    <a:gd name="T0" fmla="*/ 1296 w 1319"/>
                    <a:gd name="T1" fmla="*/ 0 h 3280"/>
                    <a:gd name="T2" fmla="*/ 1278 w 1319"/>
                    <a:gd name="T3" fmla="*/ 0 h 3280"/>
                    <a:gd name="T4" fmla="*/ 0 w 1319"/>
                    <a:gd name="T5" fmla="*/ 3280 h 3280"/>
                    <a:gd name="T6" fmla="*/ 42 w 1319"/>
                    <a:gd name="T7" fmla="*/ 3280 h 3280"/>
                    <a:gd name="T8" fmla="*/ 1319 w 1319"/>
                    <a:gd name="T9" fmla="*/ 5 h 3280"/>
                    <a:gd name="T10" fmla="*/ 1296 w 1319"/>
                    <a:gd name="T11" fmla="*/ 0 h 3280"/>
                    <a:gd name="T12" fmla="*/ 1296 w 1319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3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>
                    <a:gd name="T0" fmla="*/ 18 w 401"/>
                    <a:gd name="T1" fmla="*/ 0 h 3273"/>
                    <a:gd name="T2" fmla="*/ 0 w 401"/>
                    <a:gd name="T3" fmla="*/ 0 h 3273"/>
                    <a:gd name="T4" fmla="*/ 359 w 401"/>
                    <a:gd name="T5" fmla="*/ 3273 h 3273"/>
                    <a:gd name="T6" fmla="*/ 401 w 401"/>
                    <a:gd name="T7" fmla="*/ 3273 h 3273"/>
                    <a:gd name="T8" fmla="*/ 42 w 401"/>
                    <a:gd name="T9" fmla="*/ 0 h 3273"/>
                    <a:gd name="T10" fmla="*/ 18 w 401"/>
                    <a:gd name="T11" fmla="*/ 0 h 3273"/>
                    <a:gd name="T12" fmla="*/ 18 w 401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4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>
                    <a:gd name="T0" fmla="*/ 18 w 675"/>
                    <a:gd name="T1" fmla="*/ 0 h 3273"/>
                    <a:gd name="T2" fmla="*/ 0 w 675"/>
                    <a:gd name="T3" fmla="*/ 0 h 3273"/>
                    <a:gd name="T4" fmla="*/ 640 w 675"/>
                    <a:gd name="T5" fmla="*/ 3273 h 3273"/>
                    <a:gd name="T6" fmla="*/ 675 w 675"/>
                    <a:gd name="T7" fmla="*/ 3273 h 3273"/>
                    <a:gd name="T8" fmla="*/ 36 w 675"/>
                    <a:gd name="T9" fmla="*/ 0 h 3273"/>
                    <a:gd name="T10" fmla="*/ 18 w 675"/>
                    <a:gd name="T11" fmla="*/ 0 h 3273"/>
                    <a:gd name="T12" fmla="*/ 18 w 675"/>
                    <a:gd name="T13" fmla="*/ 0 h 3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5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>
                    <a:gd name="T0" fmla="*/ 23 w 1036"/>
                    <a:gd name="T1" fmla="*/ 0 h 3280"/>
                    <a:gd name="T2" fmla="*/ 0 w 1036"/>
                    <a:gd name="T3" fmla="*/ 5 h 3280"/>
                    <a:gd name="T4" fmla="*/ 994 w 1036"/>
                    <a:gd name="T5" fmla="*/ 3280 h 3280"/>
                    <a:gd name="T6" fmla="*/ 1036 w 1036"/>
                    <a:gd name="T7" fmla="*/ 3280 h 3280"/>
                    <a:gd name="T8" fmla="*/ 41 w 1036"/>
                    <a:gd name="T9" fmla="*/ 0 h 3280"/>
                    <a:gd name="T10" fmla="*/ 23 w 1036"/>
                    <a:gd name="T11" fmla="*/ 0 h 3280"/>
                    <a:gd name="T12" fmla="*/ 23 w 1036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  <p:sp>
              <p:nvSpPr>
                <p:cNvPr id="37946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>
                    <a:gd name="T0" fmla="*/ 20 w 1327"/>
                    <a:gd name="T1" fmla="*/ 0 h 3280"/>
                    <a:gd name="T2" fmla="*/ 0 w 1327"/>
                    <a:gd name="T3" fmla="*/ 7 h 3280"/>
                    <a:gd name="T4" fmla="*/ 1285 w 1327"/>
                    <a:gd name="T5" fmla="*/ 3280 h 3280"/>
                    <a:gd name="T6" fmla="*/ 1327 w 1327"/>
                    <a:gd name="T7" fmla="*/ 3280 h 3280"/>
                    <a:gd name="T8" fmla="*/ 43 w 1327"/>
                    <a:gd name="T9" fmla="*/ 0 h 3280"/>
                    <a:gd name="T10" fmla="*/ 20 w 1327"/>
                    <a:gd name="T11" fmla="*/ 0 h 3280"/>
                    <a:gd name="T12" fmla="*/ 20 w 1327"/>
                    <a:gd name="T13" fmla="*/ 0 h 3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bg-BG" dirty="0">
                    <a:latin typeface="Arial" charset="0"/>
                  </a:endParaRPr>
                </a:p>
              </p:txBody>
            </p:sp>
          </p:grpSp>
          <p:sp>
            <p:nvSpPr>
              <p:cNvPr id="37947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>
                  <a:gd name="T0" fmla="*/ 1236 w 1254"/>
                  <a:gd name="T1" fmla="*/ 0 h 2632"/>
                  <a:gd name="T2" fmla="*/ 1212 w 1254"/>
                  <a:gd name="T3" fmla="*/ 0 h 2632"/>
                  <a:gd name="T4" fmla="*/ 0 w 1254"/>
                  <a:gd name="T5" fmla="*/ 2542 h 2632"/>
                  <a:gd name="T6" fmla="*/ 0 w 1254"/>
                  <a:gd name="T7" fmla="*/ 2632 h 2632"/>
                  <a:gd name="T8" fmla="*/ 1254 w 1254"/>
                  <a:gd name="T9" fmla="*/ 7 h 2632"/>
                  <a:gd name="T10" fmla="*/ 1236 w 1254"/>
                  <a:gd name="T11" fmla="*/ 0 h 2632"/>
                  <a:gd name="T12" fmla="*/ 1236 w 1254"/>
                  <a:gd name="T13" fmla="*/ 0 h 2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37951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>
                  <a:gd name="T0" fmla="*/ 41 w 1277"/>
                  <a:gd name="T1" fmla="*/ 0 h 2686"/>
                  <a:gd name="T2" fmla="*/ 17 w 1277"/>
                  <a:gd name="T3" fmla="*/ 0 h 2686"/>
                  <a:gd name="T4" fmla="*/ 0 w 1277"/>
                  <a:gd name="T5" fmla="*/ 4 h 2686"/>
                  <a:gd name="T6" fmla="*/ 1277 w 1277"/>
                  <a:gd name="T7" fmla="*/ 2686 h 2686"/>
                  <a:gd name="T8" fmla="*/ 1277 w 1277"/>
                  <a:gd name="T9" fmla="*/ 2596 h 2686"/>
                  <a:gd name="T10" fmla="*/ 41 w 1277"/>
                  <a:gd name="T11" fmla="*/ 0 h 2686"/>
                  <a:gd name="T12" fmla="*/ 41 w 1277"/>
                  <a:gd name="T13" fmla="*/ 0 h 2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bg-BG" dirty="0">
                  <a:latin typeface="Arial" charset="0"/>
                </a:endParaRPr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bg-BG" dirty="0"/>
              </a:p>
            </p:txBody>
          </p:sp>
        </p:grpSp>
      </p:grpSp>
      <p:sp>
        <p:nvSpPr>
          <p:cNvPr id="3795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956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95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95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C92FB42-0CAA-4104-838D-980A79874801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37959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b="1" dirty="0" smtClean="0">
                <a:latin typeface="Times New Roman" pitchFamily="18" charset="0"/>
              </a:rPr>
              <a:t>Големи вибрации на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bg-BG" sz="4800" b="1" dirty="0" smtClean="0">
                <a:latin typeface="Times New Roman" pitchFamily="18" charset="0"/>
              </a:rPr>
              <a:t>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701675" y="44450"/>
            <a:ext cx="8226425" cy="792163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1.Описание на проблема.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1800"/>
            <a:ext cx="8229600" cy="51117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подмяна на ПА 28МТ45х2 с 18МТ32х3 на ПС Глоджево се оказа,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че ПА има големи вибрации;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ПА се върна в РМР Русе за ремонт и след това отново се монтира на обекта.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След монтажа вибрациите отново бяха по-големи от допустимите.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385175" cy="936625"/>
          </a:xfrm>
        </p:spPr>
        <p:txBody>
          <a:bodyPr/>
          <a:lstStyle/>
          <a:p>
            <a:pPr eaLnBrk="1" hangingPunct="1">
              <a:defRPr/>
            </a:pPr>
            <a:r>
              <a:rPr lang="bg-BG" sz="32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32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836613"/>
            <a:ext cx="8007350" cy="53276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sz="24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При направения оглед за причините за вибрациите се забелязаха следните неизправности: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sz="9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Фланцита на смукателния и напорния водопроводи бяха изместени спрямо фланците на П и се присъединяваха под натяг;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Рамата на ПА бе изработена с олекотени лайзени и от усилията на водопроводите се деформираше;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Тъй като беше свалена само П за ремонт,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моторът беше укрепен към фундамента и се мъчехме да центроваме П към неподвижен мотор;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Следствие на гореизложеното при деформация на рамата центровката между П и М се губеше и ПА вибрираше.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bg-BG" sz="24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828675" y="0"/>
            <a:ext cx="8385175" cy="6477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93763"/>
            <a:ext cx="8748712" cy="5199062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Подсилихме рамата на ПА с допълнителни лайзени и отляхме бетон около тях;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Укрепихме </a:t>
            </a:r>
            <a:r>
              <a:rPr lang="bg-BG" sz="3600" dirty="0" smtClean="0">
                <a:latin typeface="Times New Roman" pitchFamily="18" charset="0"/>
              </a:rPr>
              <a:t>водопроводите, така </a:t>
            </a:r>
            <a:r>
              <a:rPr lang="bg-BG" sz="3600" dirty="0" smtClean="0">
                <a:latin typeface="Times New Roman" pitchFamily="18" charset="0"/>
              </a:rPr>
              <a:t>че техните фланци да съвпаднат с присъединителните фланци на П.</a:t>
            </a:r>
          </a:p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Първо присъединихме П към водопроводите и я стегнахме към рамата и след това центровахме М към 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8226425" cy="476250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377237" cy="6237287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2400" b="1" dirty="0" smtClean="0">
                <a:latin typeface="Times New Roman" pitchFamily="18" charset="0"/>
              </a:rPr>
              <a:t>	</a:t>
            </a:r>
            <a:r>
              <a:rPr lang="bg-BG" sz="2400" b="1" u="sng" dirty="0" smtClean="0">
                <a:latin typeface="Times New Roman" pitchFamily="18" charset="0"/>
              </a:rPr>
              <a:t>Причини за големи вибрации в ПА:</a:t>
            </a: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bg-BG" sz="800" b="1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Слаба рама – олекотена конструкция от завода производител – ПС </a:t>
            </a:r>
            <a:r>
              <a:rPr lang="bg-BG" sz="2400" dirty="0" smtClean="0">
                <a:latin typeface="Times New Roman" pitchFamily="18" charset="0"/>
              </a:rPr>
              <a:t>Стамболово, Глоджево;</a:t>
            </a:r>
            <a:endParaRPr lang="bg-BG" sz="24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Новата рама е монтирана върху старата рама и е повдигната и лошо укрепена към фундамента – ІІІ-ти подем</a:t>
            </a:r>
            <a:r>
              <a:rPr lang="bg-BG" sz="2400" dirty="0" smtClean="0">
                <a:latin typeface="Times New Roman" pitchFamily="18" charset="0"/>
              </a:rPr>
              <a:t>; Г. Абланово; Ялта; Х-р </a:t>
            </a:r>
            <a:r>
              <a:rPr lang="bg-BG" sz="2400" dirty="0" smtClean="0">
                <a:latin typeface="Times New Roman" pitchFamily="18" charset="0"/>
              </a:rPr>
              <a:t>Сердика;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Лоша центровка на П спрямо М 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Лошо укрепване на ПА към рамата поради недостатъчно затягане</a:t>
            </a:r>
            <a:r>
              <a:rPr lang="bg-BG" sz="2400" dirty="0" smtClean="0">
                <a:latin typeface="Times New Roman" pitchFamily="18" charset="0"/>
              </a:rPr>
              <a:t>; деформирана </a:t>
            </a:r>
            <a:r>
              <a:rPr lang="bg-BG" sz="2400" dirty="0" smtClean="0">
                <a:latin typeface="Times New Roman" pitchFamily="18" charset="0"/>
              </a:rPr>
              <a:t>“с камбани” рама</a:t>
            </a:r>
            <a:r>
              <a:rPr lang="bg-BG" sz="2400" dirty="0" smtClean="0">
                <a:latin typeface="Times New Roman" pitchFamily="18" charset="0"/>
              </a:rPr>
              <a:t>; лошо </a:t>
            </a:r>
            <a:r>
              <a:rPr lang="bg-BG" sz="2400" dirty="0" smtClean="0">
                <a:latin typeface="Times New Roman" pitchFamily="18" charset="0"/>
              </a:rPr>
              <a:t>качество на болтовете /по-дълги</a:t>
            </a:r>
            <a:r>
              <a:rPr lang="bg-BG" sz="2400" dirty="0" smtClean="0">
                <a:latin typeface="Times New Roman" pitchFamily="18" charset="0"/>
              </a:rPr>
              <a:t>, без </a:t>
            </a:r>
            <a:r>
              <a:rPr lang="bg-BG" sz="2400" dirty="0" smtClean="0">
                <a:latin typeface="Times New Roman" pitchFamily="18" charset="0"/>
              </a:rPr>
              <a:t>изправна резба/;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Разбит или лошо изпълнен фундамент</a:t>
            </a:r>
            <a:r>
              <a:rPr lang="bg-BG" sz="2400" dirty="0" smtClean="0">
                <a:latin typeface="Times New Roman" pitchFamily="18" charset="0"/>
              </a:rPr>
              <a:t>, който </a:t>
            </a:r>
            <a:r>
              <a:rPr lang="bg-BG" sz="2400" dirty="0" smtClean="0">
                <a:latin typeface="Times New Roman" pitchFamily="18" charset="0"/>
              </a:rPr>
              <a:t>не може да погаси вибрациите на ПА;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Монтирана П под напрежение спрямо водопроводите и изместване по време на експлоатация</a:t>
            </a:r>
            <a:r>
              <a:rPr lang="bg-BG" sz="2400" dirty="0" smtClean="0">
                <a:latin typeface="Times New Roman" pitchFamily="18" charset="0"/>
              </a:rPr>
              <a:t>; неукрепени </a:t>
            </a:r>
            <a:r>
              <a:rPr lang="bg-BG" sz="2400" dirty="0" smtClean="0">
                <a:latin typeface="Times New Roman" pitchFamily="18" charset="0"/>
              </a:rPr>
              <a:t>водопроводи;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Кавитация в П или износена П;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Повреда в лагерните или салниковите възли;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Дебаланс във въртящите се части на ПА.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endParaRPr lang="bg-BG" sz="2400" dirty="0" smtClean="0">
              <a:latin typeface="Times New Roman" pitchFamily="18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49400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25563"/>
            <a:ext cx="8713788" cy="4840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Високите вибрации са една от основните причините за скъсения живот на ПА.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Може да ги открием с уреда </a:t>
            </a:r>
            <a:r>
              <a:rPr lang="en-US" dirty="0" smtClean="0">
                <a:latin typeface="Times New Roman" pitchFamily="18" charset="0"/>
              </a:rPr>
              <a:t>SPM</a:t>
            </a:r>
            <a:r>
              <a:rPr lang="bg-BG" dirty="0" smtClean="0">
                <a:latin typeface="Times New Roman" pitchFamily="18" charset="0"/>
              </a:rPr>
              <a:t>, с които разполагаме или ако обучим помпиерския състав да ги откриват и докладват навреме;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Причините може да са различни и за откриването им се иска опит и аналитично мислене;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Отстранени навреме гарантират по-надеждна и икономична работа на ПА.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-1836738" y="0"/>
            <a:ext cx="8226426" cy="76517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6.Препоръки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Преди да се предприеме монтаж на ПА е необходимо да се подготви стабилен фундамент и устойчива рама; Напоследък използваме дебела стоманена плоча укрепена върху фундамента и върху нея разполагаме рамата на ПА.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Ако заводската рама е слаба е необходимо в РМР предварително да се подсили;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монтажа на ПА е необходимо напорния и смукателния водопроводи да се укрепят и при нужда да се преработят, така че да не се предават усилия върху помпата. Помпата не е предназначена да укрепва водопроводите.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центровката първо се укрепва здраво П и спрямо нея се центрова мотора.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400" dirty="0" smtClean="0">
                <a:latin typeface="Times New Roman" pitchFamily="18" charset="0"/>
              </a:rPr>
              <a:t>При увеличение на вибрациите на ПА е необходимо да се открият и отстранят причините са тях, защото те са разрушителни.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507</TotalTime>
  <Words>299</Words>
  <Application>Microsoft Office PowerPoint</Application>
  <PresentationFormat>Презентация на цял екран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2" baseType="lpstr">
      <vt:lpstr>Arial</vt:lpstr>
      <vt:lpstr>Wingdings</vt:lpstr>
      <vt:lpstr>Calibri</vt:lpstr>
      <vt:lpstr>Times New Roman</vt:lpstr>
      <vt:lpstr>Fading Grid</vt:lpstr>
      <vt:lpstr>Големи вибрации на ПА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33</cp:revision>
  <dcterms:created xsi:type="dcterms:W3CDTF">2007-01-05T19:43:42Z</dcterms:created>
  <dcterms:modified xsi:type="dcterms:W3CDTF">2026-04-18T09:03:12Z</dcterms:modified>
</cp:coreProperties>
</file>