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ED6C-EF46-44E7-B87C-01FD295F7599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9522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35F4-FE1A-4586-8244-AD2223D58018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678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3C16A-72AD-4163-9D30-0883D56E4BD2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9699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90E3D-D1BA-4022-89A2-AF3CC707716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40966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B76F3-BCCC-4AE1-9E98-08D4243FF254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26700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3250-F9F3-472C-A2BF-7F57E2F7BB3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954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8A029-69A3-4D69-BE84-86EE025DB7D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98925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12D14-2AFA-475B-AAE5-BF3BFCF5B4B5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41541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154B-722A-475E-8D80-D7F524A6676A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61160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89AD-7C20-46FF-8FA8-637050763EF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43412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7D077-63B3-4C33-A682-EDF81850ACA9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08323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52BD8D-A8F5-48CA-9E4A-E52DB2CE86E3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aots.org/12_newsletter/newsletter_2009-new2/newsletter_2009-2-images/04-Technology/page%203-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aots.org/12_newsletter/newsletter_2009-new2/newsletter_2009-2-images/04-Technology/page%203-c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aots.org/12_newsletter/newsletter_2009-new2/newsletter_2009-2-images/04-Technology/page%203-b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aots.org/12_newsletter/newsletter_2009-new2/newsletter_2009-2-images/04-Technology/page%203-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 dirty="0"/>
              <a:t>Илюстрации на Кайзен</a:t>
            </a:r>
            <a:endParaRPr lang="en-US" altLang="bg-BG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buFontTx/>
              <a:buNone/>
            </a:pPr>
            <a:r>
              <a:rPr lang="bg-BG" altLang="bg-BG" sz="2800" dirty="0"/>
              <a:t>На слайдовете са показани под формата на </a:t>
            </a:r>
            <a:endParaRPr lang="en-US" altLang="bg-BG" sz="2800" dirty="0"/>
          </a:p>
          <a:p>
            <a:pPr>
              <a:buFontTx/>
              <a:buNone/>
            </a:pPr>
            <a:r>
              <a:rPr lang="bg-BG" altLang="bg-BG" sz="2800" dirty="0"/>
              <a:t>картинки и схеми примери за успешна </a:t>
            </a:r>
            <a:endParaRPr lang="en-US" altLang="bg-BG" sz="2800" dirty="0"/>
          </a:p>
          <a:p>
            <a:pPr>
              <a:buFontTx/>
              <a:buNone/>
            </a:pPr>
            <a:r>
              <a:rPr lang="bg-BG" altLang="bg-BG" sz="2800" dirty="0"/>
              <a:t>реализация на Кайзен.</a:t>
            </a:r>
          </a:p>
          <a:p>
            <a:pPr>
              <a:buFontTx/>
              <a:buNone/>
            </a:pPr>
            <a:r>
              <a:rPr lang="bg-BG" altLang="bg-BG" sz="2800" dirty="0"/>
              <a:t>Целта е да се покаже как на практика могат да </a:t>
            </a:r>
            <a:endParaRPr lang="en-US" altLang="bg-BG" sz="2800" dirty="0"/>
          </a:p>
          <a:p>
            <a:pPr>
              <a:buFontTx/>
              <a:buNone/>
            </a:pPr>
            <a:r>
              <a:rPr lang="bg-BG" altLang="bg-BG" sz="2800" dirty="0"/>
              <a:t>се подобрят работните процеси и начините за </a:t>
            </a:r>
            <a:endParaRPr lang="en-US" altLang="bg-BG" sz="2800" dirty="0"/>
          </a:p>
          <a:p>
            <a:pPr>
              <a:buFontTx/>
              <a:buNone/>
            </a:pPr>
            <a:r>
              <a:rPr lang="bg-BG" altLang="bg-BG" sz="2800" dirty="0"/>
              <a:t>извършване на дадена дейност.</a:t>
            </a:r>
          </a:p>
          <a:p>
            <a:pPr>
              <a:buFontTx/>
              <a:buNone/>
            </a:pPr>
            <a:r>
              <a:rPr lang="bg-BG" altLang="bg-BG" sz="2800" dirty="0"/>
              <a:t>Картинките бяха публикуване в списание </a:t>
            </a:r>
            <a:endParaRPr lang="en-US" altLang="bg-BG" sz="2800" dirty="0"/>
          </a:p>
          <a:p>
            <a:pPr>
              <a:buFontTx/>
              <a:buNone/>
            </a:pPr>
            <a:r>
              <a:rPr lang="bg-BG" altLang="bg-BG" sz="2800" dirty="0"/>
              <a:t>Кеншу, издавано от японската организация</a:t>
            </a:r>
            <a:r>
              <a:rPr lang="en-US" altLang="bg-BG" sz="2800" dirty="0"/>
              <a:t> </a:t>
            </a:r>
            <a:endParaRPr lang="bg-BG" altLang="bg-BG" sz="2800" dirty="0"/>
          </a:p>
          <a:p>
            <a:pPr>
              <a:buFontTx/>
              <a:buNone/>
            </a:pPr>
            <a:r>
              <a:rPr lang="en-US" altLang="bg-BG" sz="2800" dirty="0"/>
              <a:t>AOTS </a:t>
            </a:r>
            <a:r>
              <a:rPr lang="bg-BG" altLang="bg-BG" sz="2800" dirty="0"/>
              <a:t>за обучение на специалисти </a:t>
            </a:r>
          </a:p>
          <a:p>
            <a:pPr>
              <a:buFontTx/>
              <a:buNone/>
            </a:pPr>
            <a:r>
              <a:rPr lang="bg-BG" altLang="bg-BG" sz="2800" dirty="0"/>
              <a:t>от различни държави. </a:t>
            </a:r>
          </a:p>
          <a:p>
            <a:pPr>
              <a:buFontTx/>
              <a:buNone/>
            </a:pPr>
            <a:endParaRPr lang="en-US" altLang="bg-BG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0744200" cy="998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9448800" cy="720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457200"/>
            <a:ext cx="9906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457200"/>
            <a:ext cx="10144125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10145713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9917113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447800"/>
            <a:ext cx="125730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96012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0"/>
            <a:ext cx="9917113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94488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bg-BG" altLang="bg-BG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bg-BG" altLang="bg-BG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33400"/>
            <a:ext cx="9906000" cy="720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2125" y="138113"/>
            <a:ext cx="865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bg-BG" altLang="bg-BG" sz="1200" b="1" i="1" dirty="0">
                <a:cs typeface="Times New Roman" panose="02020603050405020304" pitchFamily="18" charset="0"/>
              </a:rPr>
              <a:t>Преди:</a:t>
            </a:r>
            <a:r>
              <a:rPr lang="bg-BG" altLang="bg-BG" sz="1200" b="1" dirty="0">
                <a:cs typeface="Times New Roman" panose="02020603050405020304" pitchFamily="18" charset="0"/>
              </a:rPr>
              <a:t> Децата играят без контрол в близост до горещите съдове на печката.</a:t>
            </a:r>
            <a:endParaRPr lang="en-US" altLang="bg-BG" sz="900" b="1" dirty="0"/>
          </a:p>
          <a:p>
            <a:pPr eaLnBrk="0" hangingPunct="0"/>
            <a:r>
              <a:rPr lang="bg-BG" altLang="bg-BG" sz="1200" b="1" i="1" dirty="0">
                <a:cs typeface="Times New Roman" panose="02020603050405020304" pitchFamily="18" charset="0"/>
              </a:rPr>
              <a:t>След:</a:t>
            </a:r>
            <a:r>
              <a:rPr lang="bg-BG" altLang="bg-BG" sz="1200" b="1" dirty="0">
                <a:cs typeface="Times New Roman" panose="02020603050405020304" pitchFamily="18" charset="0"/>
              </a:rPr>
              <a:t> Очертана е границата, до която може да доближават и възрастен човек ги следи дали спазват въведеното правило.</a:t>
            </a:r>
            <a:endParaRPr lang="bg-BG" altLang="bg-BG" b="1" dirty="0"/>
          </a:p>
        </p:txBody>
      </p:sp>
      <p:pic>
        <p:nvPicPr>
          <p:cNvPr id="5124" name="Picture 4" descr="http://www.aots.org/12_newsletter/newsletter_2009-new2/newsletter_2009-2-images/04-Technology/page%203-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95313"/>
            <a:ext cx="804227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28750" y="169218"/>
            <a:ext cx="6050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bg-BG" altLang="bg-BG" sz="1200" b="1" i="1" dirty="0">
                <a:cs typeface="Times New Roman" panose="02020603050405020304" pitchFamily="18" charset="0"/>
              </a:rPr>
              <a:t>Преди</a:t>
            </a:r>
            <a:r>
              <a:rPr lang="bg-BG" altLang="bg-BG" sz="1200" b="1" dirty="0" smtClean="0">
                <a:cs typeface="Times New Roman" panose="02020603050405020304" pitchFamily="18" charset="0"/>
              </a:rPr>
              <a:t>: Рисуването </a:t>
            </a:r>
            <a:r>
              <a:rPr lang="bg-BG" altLang="bg-BG" sz="1200" b="1" dirty="0">
                <a:cs typeface="Times New Roman" panose="02020603050405020304" pitchFamily="18" charset="0"/>
              </a:rPr>
              <a:t>е бавно с една четка и един цвят.</a:t>
            </a:r>
            <a:endParaRPr lang="en-US" altLang="bg-BG" sz="900" b="1" dirty="0"/>
          </a:p>
          <a:p>
            <a:pPr eaLnBrk="0" hangingPunct="0"/>
            <a:r>
              <a:rPr lang="bg-BG" altLang="bg-BG" sz="1200" b="1" i="1" dirty="0">
                <a:cs typeface="Times New Roman" panose="02020603050405020304" pitchFamily="18" charset="0"/>
              </a:rPr>
              <a:t>След:</a:t>
            </a:r>
            <a:r>
              <a:rPr lang="bg-BG" altLang="bg-BG" sz="1200" b="1" dirty="0">
                <a:cs typeface="Times New Roman" panose="02020603050405020304" pitchFamily="18" charset="0"/>
              </a:rPr>
              <a:t> </a:t>
            </a:r>
            <a:r>
              <a:rPr lang="bg-BG" altLang="bg-BG" sz="1200" b="1" dirty="0" smtClean="0">
                <a:cs typeface="Times New Roman" panose="02020603050405020304" pitchFamily="18" charset="0"/>
              </a:rPr>
              <a:t> Работи </a:t>
            </a:r>
            <a:r>
              <a:rPr lang="bg-BG" altLang="bg-BG" sz="1200" b="1" dirty="0">
                <a:cs typeface="Times New Roman" panose="02020603050405020304" pitchFamily="18" charset="0"/>
              </a:rPr>
              <a:t>се с по-висока производителност - с две четки едновременно</a:t>
            </a:r>
            <a:r>
              <a:rPr lang="bg-BG" altLang="bg-BG" sz="1200" dirty="0">
                <a:cs typeface="Times New Roman" panose="02020603050405020304" pitchFamily="18" charset="0"/>
              </a:rPr>
              <a:t>.</a:t>
            </a:r>
            <a:endParaRPr lang="bg-BG" altLang="bg-BG" dirty="0"/>
          </a:p>
        </p:txBody>
      </p:sp>
      <p:pic>
        <p:nvPicPr>
          <p:cNvPr id="6148" name="Picture 4" descr="http://www.aots.org/12_newsletter/newsletter_2009-new2/newsletter_2009-2-images/04-Technology/page%203-c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28650"/>
            <a:ext cx="6286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657350" y="149225"/>
            <a:ext cx="61753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bg-BG" altLang="bg-BG" sz="1200" b="1" i="1" dirty="0">
                <a:cs typeface="Times New Roman" panose="02020603050405020304" pitchFamily="18" charset="0"/>
              </a:rPr>
              <a:t>Преди:</a:t>
            </a:r>
            <a:r>
              <a:rPr lang="bg-BG" altLang="bg-BG" sz="1200" b="1" dirty="0">
                <a:cs typeface="Times New Roman" panose="02020603050405020304" pitchFamily="18" charset="0"/>
              </a:rPr>
              <a:t> Чадъра с дълга дръжка се поставя на задните седалки на автомобила и пречи.</a:t>
            </a:r>
            <a:endParaRPr lang="en-US" altLang="bg-BG" sz="900" b="1" dirty="0"/>
          </a:p>
          <a:p>
            <a:pPr eaLnBrk="0" hangingPunct="0"/>
            <a:r>
              <a:rPr lang="bg-BG" altLang="bg-BG" sz="1200" b="1" i="1" dirty="0">
                <a:cs typeface="Times New Roman" panose="02020603050405020304" pitchFamily="18" charset="0"/>
              </a:rPr>
              <a:t>След:</a:t>
            </a:r>
            <a:r>
              <a:rPr lang="bg-BG" altLang="bg-BG" sz="1200" b="1" dirty="0">
                <a:cs typeface="Times New Roman" panose="02020603050405020304" pitchFamily="18" charset="0"/>
              </a:rPr>
              <a:t> Чадъра се поставя под седалките на скоби и не заема място на седалките.</a:t>
            </a:r>
            <a:endParaRPr lang="en-US" altLang="bg-BG" sz="900" b="1" dirty="0"/>
          </a:p>
          <a:p>
            <a:pPr eaLnBrk="0" hangingPunct="0"/>
            <a:endParaRPr lang="en-US" altLang="bg-BG" b="1" dirty="0"/>
          </a:p>
        </p:txBody>
      </p:sp>
      <p:pic>
        <p:nvPicPr>
          <p:cNvPr id="7172" name="Picture 4" descr="http://www.aots.org/12_newsletter/newsletter_2009-new2/newsletter_2009-2-images/04-Technology/page%203-b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81063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82550" y="17463"/>
            <a:ext cx="88455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bg-BG" altLang="bg-BG" sz="1200" b="1" i="1" dirty="0"/>
              <a:t>     </a:t>
            </a:r>
            <a:r>
              <a:rPr lang="bg-BG" altLang="bg-BG" sz="1200" b="1" i="1" dirty="0">
                <a:cs typeface="Times New Roman" panose="02020603050405020304" pitchFamily="18" charset="0"/>
              </a:rPr>
              <a:t>Преди</a:t>
            </a:r>
            <a:r>
              <a:rPr lang="bg-BG" altLang="bg-BG" sz="1200" b="1" dirty="0">
                <a:cs typeface="Times New Roman" panose="02020603050405020304" pitchFamily="18" charset="0"/>
              </a:rPr>
              <a:t>: Фермерът трябва да пълни с храна всички хранилки. </a:t>
            </a:r>
            <a:endParaRPr lang="bg-BG" altLang="bg-BG" sz="1200" b="1" dirty="0"/>
          </a:p>
          <a:p>
            <a:r>
              <a:rPr lang="bg-BG" altLang="bg-BG" sz="1200" b="1" dirty="0"/>
              <a:t>     </a:t>
            </a:r>
            <a:r>
              <a:rPr lang="bg-BG" altLang="bg-BG" sz="1200" b="1" dirty="0">
                <a:cs typeface="Times New Roman" panose="02020603050405020304" pitchFamily="18" charset="0"/>
              </a:rPr>
              <a:t>Храната не се разпределя равномерно и прасетата растат с различна скорост.</a:t>
            </a:r>
            <a:endParaRPr lang="en-US" altLang="bg-BG" sz="900" b="1" dirty="0"/>
          </a:p>
          <a:p>
            <a:pPr eaLnBrk="0" hangingPunct="0"/>
            <a:r>
              <a:rPr lang="bg-BG" altLang="bg-BG" sz="1200" b="1" i="1" dirty="0"/>
              <a:t>     </a:t>
            </a:r>
            <a:r>
              <a:rPr lang="bg-BG" altLang="bg-BG" sz="1200" b="1" i="1" dirty="0">
                <a:cs typeface="Times New Roman" panose="02020603050405020304" pitchFamily="18" charset="0"/>
              </a:rPr>
              <a:t>След</a:t>
            </a:r>
            <a:r>
              <a:rPr lang="bg-BG" altLang="bg-BG" sz="1200" b="1" dirty="0">
                <a:cs typeface="Times New Roman" panose="02020603050405020304" pitchFamily="18" charset="0"/>
              </a:rPr>
              <a:t>: Фермерът пълни една обща хранилка и животните растат равномерно.</a:t>
            </a:r>
            <a:endParaRPr lang="bg-BG" altLang="bg-BG" b="1" dirty="0"/>
          </a:p>
        </p:txBody>
      </p:sp>
      <p:pic>
        <p:nvPicPr>
          <p:cNvPr id="8196" name="Picture 4" descr="http://www.aots.org/12_newsletter/newsletter_2009-new2/newsletter_2009-2-images/04-Technology/page%203-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69342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1628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10221913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192</Words>
  <Application>Microsoft Office PowerPoint</Application>
  <PresentationFormat>Презентация на цял екран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Илюстрации на Кайзен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Kaizen</dc:title>
  <dc:subject>Pictures</dc:subject>
  <dc:creator>Rumen Yordanov</dc:creator>
  <cp:lastModifiedBy>Rumen Yordanov</cp:lastModifiedBy>
  <cp:revision>18</cp:revision>
  <dcterms:created xsi:type="dcterms:W3CDTF">2017-04-05T06:08:03Z</dcterms:created>
  <dcterms:modified xsi:type="dcterms:W3CDTF">2026-04-14T10:47:01Z</dcterms:modified>
</cp:coreProperties>
</file>