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B5EFDF-8E12-4B9F-A5ED-FDF0F5D5C6A0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4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2EB70-845B-452D-9F10-7F47850BF94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7844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99AE-0D10-4745-BE2E-007EE1C52D5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5329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B93937-99CF-4069-A16B-EFEE432282D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4494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3DBFE8-1EA2-4C96-9EA6-986C4AEA414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30203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78865-B844-48FE-A79D-945EB8E91C9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7916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01594-001A-475B-BFDA-A84B1DF749B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1867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ADF1C-2792-40A4-957C-F1C5165E09E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36106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B3940-2646-46B0-B432-4FCF815ED03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8379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58291-EE3F-49E3-A2C2-181E9D16431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1717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57FA20-D92E-44EE-A98E-6C0AC9291C1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7012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471D283F-4B8B-48FC-A1B8-EEF8E6C92EC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b="1" dirty="0" smtClean="0">
                <a:latin typeface="Times New Roman" pitchFamily="18" charset="0"/>
              </a:rPr>
              <a:t>Наводнение на контролен кабел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292100"/>
            <a:ext cx="8229600" cy="90487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1.Описание на проблема.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8244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Близо до кръговото на КАТ в гр.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Русе възниква водопроводна авария.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изкопните работи багерът скъсва контролен кабел.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Тъй като аварията е голяма остават да я довършат на другия ден.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На следващия ден на обекта пристигат от Ел.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преносното предприятие и казват,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кабелът е техен и следва да се възстанови за наша сметка.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9250363" cy="936625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огледа на място се вижда,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кабелът е прекъснат и наводнен от аварията;</a:t>
            </a: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За установяване на засегнатия от наводнението участък се извършиха редица измервания и изкопни работи;</a:t>
            </a: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Това отне около 5 работни дни;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Оказа се,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наводнения участък е 140 м.</a:t>
            </a: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8385175" cy="792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9138"/>
            <a:ext cx="8007350" cy="4103687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Извършихме изкопните работи и подменихме засегнатия участък.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изкопите наранихме друг кабел на железниците,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който също трябваше да възстановяваме.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377237" cy="4968875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bg-BG" b="1" dirty="0" smtClean="0">
                <a:latin typeface="Times New Roman" pitchFamily="18" charset="0"/>
              </a:rPr>
              <a:t>	На много обекти се е получавали наводнения на контролните кабели  -           ПС Батин,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bg-BG" b="1" dirty="0" smtClean="0">
                <a:latin typeface="Times New Roman" pitchFamily="18" charset="0"/>
              </a:rPr>
              <a:t>ПС ЕС Средна кула,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bg-BG" b="1" dirty="0" smtClean="0">
                <a:latin typeface="Times New Roman" pitchFamily="18" charset="0"/>
              </a:rPr>
              <a:t>ПС Просторно и др.</a:t>
            </a:r>
            <a:endParaRPr lang="bg-BG" sz="1000" b="1" dirty="0" smtClean="0">
              <a:latin typeface="Times New Roman" pitchFamily="18" charset="0"/>
            </a:endParaRPr>
          </a:p>
          <a:p>
            <a:pPr marL="533400" indent="-533400"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marL="533400" indent="-533400" eaLnBrk="1" hangingPunct="1">
              <a:buFontTx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5900"/>
            <a:ext cx="8007350" cy="5256213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defRPr/>
            </a:pPr>
            <a:r>
              <a:rPr lang="bg-BG" dirty="0" smtClean="0">
                <a:latin typeface="Times New Roman" pitchFamily="18" charset="0"/>
              </a:rPr>
              <a:t>В тези случай много време отнема локализирането на засегнатия участък.</a:t>
            </a:r>
          </a:p>
          <a:p>
            <a:pPr>
              <a:spcBef>
                <a:spcPct val="0"/>
              </a:spcBef>
              <a:buClrTx/>
              <a:buSzTx/>
              <a:defRPr/>
            </a:pPr>
            <a:r>
              <a:rPr lang="bg-BG" dirty="0" smtClean="0">
                <a:latin typeface="Times New Roman" pitchFamily="18" charset="0"/>
              </a:rPr>
              <a:t>Необходима е подмяна на големи дължини кабел,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свързана с изкопни работи и риск от нанасяне на допълнителни щети.</a:t>
            </a:r>
          </a:p>
          <a:p>
            <a:pPr>
              <a:spcBef>
                <a:spcPct val="0"/>
              </a:spcBef>
              <a:buClrTx/>
              <a:buSzTx/>
              <a:defRPr/>
            </a:pPr>
            <a:endParaRPr lang="bg-BG" dirty="0" smtClean="0">
              <a:latin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66813" y="115888"/>
            <a:ext cx="8229600" cy="5048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6.Препоръки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052513"/>
            <a:ext cx="8007350" cy="5616575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bg-BG" sz="24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За избягване на проблемите с наводнени кабели:</a:t>
            </a:r>
            <a:endParaRPr lang="bg-BG" sz="1000" dirty="0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Да се използват в бъдеще предимно желирани кабели,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които не допускат протичане на вода по протежението им.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При водопроводна авария и наранен кабел – кабелът трябва да се повдигне над водата и да се изолира срещу поемане на вода и влага.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При отказ на кабел аварията следва да се открие бързо,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 да няма време кабелът да се “напие” с вода.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466</TotalTime>
  <Words>186</Words>
  <Application>Microsoft Office PowerPoint</Application>
  <PresentationFormat>Презентация на цял екран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Наводнение на контролен кабел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36</cp:revision>
  <dcterms:created xsi:type="dcterms:W3CDTF">2007-01-05T19:43:42Z</dcterms:created>
  <dcterms:modified xsi:type="dcterms:W3CDTF">2026-04-18T09:04:14Z</dcterms:modified>
</cp:coreProperties>
</file>