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bg-BG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619FA53-0D64-45E1-B0D4-4C4448179F0C}" type="slidenum">
              <a:rPr lang="en-US" altLang="bg-BG"/>
              <a:pPr/>
              <a:t>‹#›</a:t>
            </a:fld>
            <a:endParaRPr lang="en-US" altLang="bg-BG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291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D6F1AB-ED6F-41A7-87A0-340655ECDB95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627314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E19BDF-4974-47AD-A516-36F6196C234A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926388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7094BA-38EF-44A4-8854-24FFFA0AB44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595519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C0B031-4080-4130-B490-EAF5EF7E86BD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146945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E1C455-3D40-43F5-92B4-D643D257A472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848032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C8856-67A1-4272-A85A-382BD40C589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43393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6CA6DE-ED1F-4FCF-A6E6-47716284FF6B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850166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A63C49-78DD-4699-AA98-80DDDEC8A55B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789269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79BC8D-1DD7-48D0-8312-FE68ECAF8C82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430949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6DE96B-F858-46F7-946F-208EA591DDC3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461158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46F1890C-49B4-47BE-9921-64D5724956E5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989138"/>
            <a:ext cx="8713788" cy="2087562"/>
          </a:xfrm>
        </p:spPr>
        <p:txBody>
          <a:bodyPr/>
          <a:lstStyle/>
          <a:p>
            <a:pPr eaLnBrk="1" hangingPunct="1">
              <a:defRPr/>
            </a:pPr>
            <a:r>
              <a:rPr lang="bg-BG" sz="4000" b="1" dirty="0" smtClean="0">
                <a:latin typeface="Times New Roman" pitchFamily="18" charset="0"/>
              </a:rPr>
              <a:t>Разрушаване на куплунг на  П</a:t>
            </a:r>
            <a:r>
              <a:rPr lang="en-US" sz="4000" b="1" dirty="0" smtClean="0">
                <a:latin typeface="Times New Roman" pitchFamily="18" charset="0"/>
              </a:rPr>
              <a:t>A</a:t>
            </a:r>
            <a:endParaRPr lang="bg-BG" sz="4000" b="1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04875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1.Описание на проблема.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111750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При посещение на ПС Нисово,помпиера констатира,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че куплунгът на ПА1 е разрушен,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като мотора е изместен от фундамента,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а парче от куплунга е засегнало ел.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таблото;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Тази авария е довела до прекъсване на водоподаването и при наличие на персонал в ПС бе могло да се стигне до трудова злополука.</a:t>
            </a:r>
          </a:p>
          <a:p>
            <a:pPr eaLnBrk="1" hangingPunct="1">
              <a:buFontTx/>
              <a:buNone/>
              <a:defRPr/>
            </a:pP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0"/>
            <a:ext cx="8385175" cy="936625"/>
          </a:xfrm>
        </p:spPr>
        <p:txBody>
          <a:bodyPr/>
          <a:lstStyle/>
          <a:p>
            <a:pPr eaLnBrk="1" hangingPunct="1">
              <a:defRPr/>
            </a:pPr>
            <a:r>
              <a:rPr lang="bg-BG" sz="3200" dirty="0" smtClean="0">
                <a:latin typeface="Times New Roman" pitchFamily="18" charset="0"/>
              </a:rPr>
              <a:t>2.Анализ на съществуващото положение.</a:t>
            </a:r>
            <a:endParaRPr lang="en-US" sz="3200" dirty="0" smtClean="0">
              <a:latin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196975"/>
            <a:ext cx="8007350" cy="5327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При направения оглед за причините за аварията се забеляза,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че болтовете,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с които се закрепва ПА към рамата са по-дълги и опират в излетия бетон на фундамента.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За да може да се стегне ПА са подложени много шайби и гайки,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за да се спечели дължина;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По този начин връзката не е гарантирана срещу разхлабване и саморазвиване вследствие на увеличените вибрации;</a:t>
            </a: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В парчетата от счупения куплунг имаше шупли;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Защитата срещу хидравличен удар към този момент не беше ефективна и нанасяше поражения върху напорния водопровод,смукателния клап</a:t>
            </a:r>
            <a:r>
              <a:rPr lang="en-US" sz="2400" dirty="0" smtClean="0">
                <a:latin typeface="Times New Roman" pitchFamily="18" charset="0"/>
              </a:rPr>
              <a:t>a</a:t>
            </a:r>
            <a:r>
              <a:rPr lang="bg-BG" sz="2400" dirty="0" smtClean="0">
                <a:latin typeface="Times New Roman" pitchFamily="18" charset="0"/>
              </a:rPr>
              <a:t>н и помпата;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Предпазителя над куплунга не беше закрепен към фундамента с болтова връзка,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а бе само подпъхнат,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с цел лесно слагане и сваляне.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bg-BG" sz="2400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bg-BG" sz="24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-26988"/>
            <a:ext cx="8385175" cy="647701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latin typeface="Times New Roman" pitchFamily="18" charset="0"/>
              </a:rPr>
              <a:t>3.</a:t>
            </a:r>
            <a:r>
              <a:rPr lang="bg-BG" sz="4000" dirty="0" smtClean="0">
                <a:latin typeface="Times New Roman" pitchFamily="18" charset="0"/>
              </a:rPr>
              <a:t>Решение на проблема</a:t>
            </a:r>
            <a:endParaRPr lang="en-US" sz="4000" dirty="0" smtClean="0">
              <a:latin typeface="Times New Roman" pitchFamily="18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893763"/>
            <a:ext cx="8007350" cy="51990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Предприеха се технически мероприятия за намаляване на хидравличния удар – подмяна на електронната защита,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монтаж на бързозатваряща ОК с тежест,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обратно зареждане на напорния водопровод от НР и монтаж на въздушник.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Подкъсиха се фундаментните болтове,така че да се гарантира надеждно закрепване на ПА към рамата.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Укрепи се предпазителя на куплунга към фундамента с 4 бр. болтове.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544513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4.Други обекти с подобен проблем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377237" cy="5616575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Tx/>
              <a:buNone/>
              <a:defRPr/>
            </a:pPr>
            <a:r>
              <a:rPr lang="bg-BG" sz="2400" b="1" dirty="0" smtClean="0">
                <a:latin typeface="Times New Roman" pitchFamily="18" charset="0"/>
              </a:rPr>
              <a:t>	На много обекти се е стигало до разрушаване на куплунга,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bg-BG" sz="2400" b="1" dirty="0" smtClean="0">
                <a:latin typeface="Times New Roman" pitchFamily="18" charset="0"/>
              </a:rPr>
              <a:t>като причините са били следните: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Лошо оразмерен куплунг – подменя се ел.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мотора с по-мощен,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а се запазва стария куплунг /ПС Баниска/.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Лоша центровка на П спрямо М,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износване на каучуковите пръстени и пренасяне на въртящия момент от палците към отворите на куплунга – множество обекти.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Лошо укрепване на ПА към рамата поради недостатъчно затягане;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деформирана “с камбани” или отслабена механично рама;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лошо качество на болтовете и др.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Разбит или лошо изпълнен фундамент,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който не може да погаси вибрациите на ПА.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Монтирана П под напрежение спрямо водопроводите и изместване по време на експлоатация;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неукрепени водопроводи.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Лошо качество на куплунга – шупли,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липсващи парчета,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неточно разпробиване при изработката и др.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endParaRPr lang="bg-BG" sz="2400" dirty="0" smtClean="0">
              <a:latin typeface="Times New Roman" pitchFamily="18" charset="0"/>
            </a:endParaRPr>
          </a:p>
          <a:p>
            <a:pPr marL="533400" indent="-533400" eaLnBrk="1" hangingPunct="1">
              <a:lnSpc>
                <a:spcPct val="80000"/>
              </a:lnSpc>
              <a:buFontTx/>
              <a:buNone/>
              <a:defRPr/>
            </a:pPr>
            <a:endParaRPr lang="en-US" sz="1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0"/>
            <a:ext cx="8385175" cy="881063"/>
          </a:xfrm>
        </p:spPr>
        <p:txBody>
          <a:bodyPr/>
          <a:lstStyle/>
          <a:p>
            <a:pPr eaLnBrk="1" hangingPunct="1">
              <a:defRPr/>
            </a:pPr>
            <a:r>
              <a:rPr lang="bg-BG" sz="4800" dirty="0" smtClean="0">
                <a:latin typeface="Times New Roman" pitchFamily="18" charset="0"/>
              </a:rPr>
              <a:t>5.Изводи</a:t>
            </a:r>
            <a:endParaRPr lang="en-US" sz="4800" dirty="0" smtClean="0">
              <a:latin typeface="Times New Roman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325563"/>
            <a:ext cx="8007350" cy="4191000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ПА са мощни </a:t>
            </a:r>
            <a:r>
              <a:rPr lang="bg-BG" dirty="0" smtClean="0">
                <a:latin typeface="Times New Roman" pitchFamily="18" charset="0"/>
              </a:rPr>
              <a:t>високо оборотни </a:t>
            </a:r>
            <a:r>
              <a:rPr lang="bg-BG" dirty="0" smtClean="0">
                <a:latin typeface="Times New Roman" pitchFamily="18" charset="0"/>
              </a:rPr>
              <a:t>машини, които крият потенциална опасност за персонала и  съоръженията;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Разрушаването на куплунг е сериозен сигнал за предприемане на спешни </a:t>
            </a:r>
            <a:r>
              <a:rPr lang="bg-BG" dirty="0" err="1" smtClean="0">
                <a:latin typeface="Times New Roman" pitchFamily="18" charset="0"/>
              </a:rPr>
              <a:t>противоаварийни</a:t>
            </a:r>
            <a:r>
              <a:rPr lang="bg-BG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дейности;</a:t>
            </a:r>
          </a:p>
          <a:p>
            <a:pPr eaLnBrk="1" hangingPunct="1">
              <a:buFontTx/>
              <a:buNone/>
              <a:defRPr/>
            </a:pPr>
            <a:endParaRPr lang="bg-BG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95375" y="66675"/>
            <a:ext cx="8229600" cy="1130300"/>
          </a:xfrm>
        </p:spPr>
        <p:txBody>
          <a:bodyPr/>
          <a:lstStyle/>
          <a:p>
            <a:pPr eaLnBrk="1" hangingPunct="1">
              <a:defRPr/>
            </a:pPr>
            <a:r>
              <a:rPr lang="bg-BG" sz="4800" dirty="0" smtClean="0">
                <a:latin typeface="Times New Roman" pitchFamily="18" charset="0"/>
              </a:rPr>
              <a:t>6.Препоръки</a:t>
            </a:r>
            <a:endParaRPr lang="en-US" sz="4800" dirty="0" smtClean="0">
              <a:latin typeface="Times New Roman" pitchFamily="18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268413"/>
            <a:ext cx="800735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Да не се пуска ПА без надеждно укрепен и добре покриващ куплунга предпазител;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Да се използват само качествени куплунзи – без шупли и точно изработени.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Да се подменят навреме износените и амортизирани куплунзи и каучукови пръстени.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Да се укрепят рамите и водопроводите,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ако се забележат увеличени вибрации на ПА.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ПА да се закрепват здраво и надеждно към рамата с качествени болтове.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Периодично да се проверява дали няма разхлабени болтове.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Болтовете да се бележат спрямо гайките със сигнална боя за контрол.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Да се вземат мерки срещу хидравличния удар.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392</TotalTime>
  <Words>388</Words>
  <Application>Microsoft Office PowerPoint</Application>
  <PresentationFormat>Презентация на цял екран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7</vt:i4>
      </vt:variant>
    </vt:vector>
  </HeadingPairs>
  <TitlesOfParts>
    <vt:vector size="13" baseType="lpstr">
      <vt:lpstr>Tahoma</vt:lpstr>
      <vt:lpstr>Arial</vt:lpstr>
      <vt:lpstr>Wingdings</vt:lpstr>
      <vt:lpstr>Calibri</vt:lpstr>
      <vt:lpstr>Times New Roman</vt:lpstr>
      <vt:lpstr>Ocean</vt:lpstr>
      <vt:lpstr>Разрушаване на куплунг на  ПA</vt:lpstr>
      <vt:lpstr>1.Описание на проблема.</vt:lpstr>
      <vt:lpstr>2.Анализ на съществуващото положение.</vt:lpstr>
      <vt:lpstr>3.Решение на проблема</vt:lpstr>
      <vt:lpstr>4.Други обекти с подобен проблем</vt:lpstr>
      <vt:lpstr>5.Изводи</vt:lpstr>
      <vt:lpstr>6.Препоръки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Смукатели на ПС Николово 2</dc:title>
  <dc:creator>pc</dc:creator>
  <cp:lastModifiedBy>Rumen Yordanov</cp:lastModifiedBy>
  <cp:revision>31</cp:revision>
  <dcterms:created xsi:type="dcterms:W3CDTF">2007-01-05T19:43:42Z</dcterms:created>
  <dcterms:modified xsi:type="dcterms:W3CDTF">2026-04-18T09:08:22Z</dcterms:modified>
</cp:coreProperties>
</file>