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17092B-9BF1-431C-A6C3-91F7CF81B48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54068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C088D-9FBC-43C9-BCA6-2E93CD0266A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97310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BDB47C-5179-4F8F-BC28-02FDE81CB24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146055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A4AE99-3DF9-43DE-BDBB-09787D13BFB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40592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838EF-9237-42EF-BB48-B7DCAE91802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830402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C2571-B78B-46D3-9F5C-ADAF7C5F80E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48001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207BD3-7D77-439B-85A5-6AA097EA3B9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91321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A86B13-55F0-4898-84B7-3053567017B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535669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5F1B2-3B3E-4DA4-83B3-668FC4A988A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54174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32757-5496-4230-871B-EBFA08C161A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201764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2FAC54-B6C8-4E43-ADF5-693EDC0F4A3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27648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69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Arial" panose="020B0604020202020204" pitchFamily="34" charset="0"/>
              </a:defRPr>
            </a:lvl1pPr>
          </a:lstStyle>
          <a:p>
            <a:fld id="{1BC5D889-0A7A-4355-9A28-AE2DF33CA44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052513"/>
            <a:ext cx="8785225" cy="3240087"/>
          </a:xfrm>
        </p:spPr>
        <p:txBody>
          <a:bodyPr/>
          <a:lstStyle/>
          <a:p>
            <a:pPr eaLnBrk="1" hangingPunct="1">
              <a:defRPr/>
            </a:pPr>
            <a:r>
              <a:rPr lang="bg-BG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Леден ад през зимата на 1998 г.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052513"/>
            <a:ext cx="8385175" cy="1052512"/>
          </a:xfrm>
        </p:spPr>
        <p:txBody>
          <a:bodyPr/>
          <a:lstStyle/>
          <a:p>
            <a:pPr eaLnBrk="1" hangingPunct="1"/>
            <a:r>
              <a:rPr lang="bg-BG" altLang="bg-BG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1.Описание на проблема.</a:t>
            </a:r>
            <a:endParaRPr lang="en-US" altLang="bg-BG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613" y="2060575"/>
            <a:ext cx="7716837" cy="421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Поради продължителни валежи на скреж придружен със силен вятър въздушните ЕП се обледениха и много от тях се разрушиха – пречупиха се ЖР-та,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изпокъсаха се проводници;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Това доведе до трайно отпадане на ел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. захранването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към нашите обекти – ПС.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В редица населени места беше прекратено помпажното водоснабдяване;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Извършени бяха доста разходи на пари и труд за възстановяване на водоподаването.</a:t>
            </a:r>
          </a:p>
          <a:p>
            <a:pPr eaLnBrk="1" hangingPunct="1">
              <a:lnSpc>
                <a:spcPct val="80000"/>
              </a:lnSpc>
            </a:pPr>
            <a:endParaRPr lang="bg-BG" altLang="bg-BG" sz="280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bg-BG" sz="280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79438" y="1349375"/>
            <a:ext cx="8385175" cy="1431925"/>
          </a:xfrm>
        </p:spPr>
        <p:txBody>
          <a:bodyPr/>
          <a:lstStyle/>
          <a:p>
            <a:pPr eaLnBrk="1" hangingPunct="1"/>
            <a:r>
              <a:rPr lang="bg-BG" altLang="bg-BG" sz="4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2.Анализ на съществуващото положение.</a:t>
            </a:r>
            <a:endParaRPr lang="en-US" altLang="bg-BG" sz="4800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852738"/>
            <a:ext cx="8007350" cy="2319337"/>
          </a:xfrm>
        </p:spPr>
        <p:txBody>
          <a:bodyPr/>
          <a:lstStyle/>
          <a:p>
            <a:pPr eaLnBrk="1" hangingPunct="1"/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От разговорите с Ел.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снабдяване и от новините за бедствието разбрахме,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че някой от ЕП ще се възстановяват със седмици.</a:t>
            </a:r>
          </a:p>
          <a:p>
            <a:pPr eaLnBrk="1" hangingPunct="1"/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За голяма част от обектите се намериха обходни връзки и бе подадено ел.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захранване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, но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някой ПС,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захранващи сравнително големи населени места останаха трайно без напрежение.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90513" y="1196975"/>
            <a:ext cx="8385175" cy="647700"/>
          </a:xfrm>
        </p:spPr>
        <p:txBody>
          <a:bodyPr/>
          <a:lstStyle/>
          <a:p>
            <a:pPr eaLnBrk="1" hangingPunct="1"/>
            <a:r>
              <a:rPr lang="en-US" altLang="bg-BG" sz="4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3.</a:t>
            </a:r>
            <a:r>
              <a:rPr lang="bg-BG" altLang="bg-BG" sz="4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Решение на проблема</a:t>
            </a:r>
            <a:endParaRPr lang="en-US" altLang="bg-BG" sz="4800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01825"/>
            <a:ext cx="8007350" cy="52720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Състави се аварийна програма как да се захрани всяко населено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място,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ако липсва напрежение,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endParaRPr lang="bg-BG" altLang="bg-BG" sz="280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	като се изброиха всички възможни варианти.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Екипирахме две превозни средства с мобилни агрегати от по 60 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KW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и по график обхождахме ПС без напрежение и подавахме по график вода към селата.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Стационарните агрегати и по-малките мобилни агрегати от 30  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KW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също се включиха в работа.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За някой населени места осигурихме вода с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водоносни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и се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използваха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местни водоизточници – кладенци и чешми.</a:t>
            </a:r>
            <a:endParaRPr lang="en-US" altLang="bg-BG" sz="280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484313"/>
            <a:ext cx="8007350" cy="35433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sz="4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Обектите, които </a:t>
            </a:r>
            <a:r>
              <a:rPr lang="bg-BG" altLang="bg-BG" sz="4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останаха трайно без напрежение бяха</a:t>
            </a:r>
            <a:r>
              <a:rPr lang="en-US" altLang="bg-BG" sz="4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  <a:endParaRPr lang="bg-BG" altLang="bg-BG" sz="440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bg-BG" altLang="bg-BG" sz="440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	ПС Стамболово,</a:t>
            </a:r>
            <a:r>
              <a:rPr lang="en-US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Ново село,</a:t>
            </a:r>
            <a:r>
              <a:rPr lang="en-US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Семерджиево,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	Смирненски,</a:t>
            </a:r>
            <a:r>
              <a:rPr lang="en-US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Пиргово,</a:t>
            </a:r>
            <a:r>
              <a:rPr lang="en-US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Просена,</a:t>
            </a:r>
            <a:r>
              <a:rPr lang="en-US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Дунарит, Писанец и др.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bg-BG" altLang="bg-BG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bg-BG" altLang="bg-BG" dirty="0" smtClean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bg-BG" dirty="0" smtClean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-2268538" y="1339850"/>
            <a:ext cx="9432926" cy="1081088"/>
          </a:xfrm>
        </p:spPr>
        <p:txBody>
          <a:bodyPr/>
          <a:lstStyle/>
          <a:p>
            <a:pPr eaLnBrk="1" hangingPunct="1"/>
            <a:r>
              <a:rPr lang="bg-BG" altLang="bg-BG" sz="60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5.Изводи</a:t>
            </a:r>
            <a:endParaRPr lang="en-US" altLang="bg-BG" sz="6000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65400"/>
            <a:ext cx="8229600" cy="3560763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Отпадането на напрежението е една от честите причини за прекъсване работата на  ПС.</a:t>
            </a:r>
          </a:p>
          <a:p>
            <a:pPr eaLnBrk="1" hangingPunct="1"/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С цел намаляване вредните последици трябва да сме подготвени как да се справим в случай,</a:t>
            </a:r>
            <a:r>
              <a:rPr lang="en-US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че отпадне напрежението.</a:t>
            </a:r>
          </a:p>
          <a:p>
            <a:pPr eaLnBrk="1" hangingPunct="1">
              <a:buFontTx/>
              <a:buNone/>
            </a:pPr>
            <a:endParaRPr lang="en-US" altLang="bg-BG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-973138" y="1125538"/>
            <a:ext cx="8385176" cy="1168400"/>
          </a:xfrm>
        </p:spPr>
        <p:txBody>
          <a:bodyPr/>
          <a:lstStyle/>
          <a:p>
            <a:pPr eaLnBrk="1" hangingPunct="1"/>
            <a:r>
              <a:rPr lang="en-US" altLang="bg-BG" sz="60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	</a:t>
            </a:r>
            <a:r>
              <a:rPr lang="bg-BG" altLang="bg-BG" sz="60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6.Препоръки</a:t>
            </a:r>
            <a:endParaRPr lang="en-US" altLang="bg-BG" sz="6000" b="1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638425"/>
            <a:ext cx="8007350" cy="41751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Да се актуализира програмата за аварийно водоснабдяване без ел.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захранване към ПС  -        на 3 години или при съществена промяна;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Да се поддържат и обновяват аварийните агрегати за ток;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При възможност да се намали мощността на моторите към ПА,</a:t>
            </a:r>
            <a:r>
              <a:rPr lang="en-US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с цел захранване от мобилен агрегат;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Да се изградят или възстановят аварийните водопроводни връзки между отделни населени места и зони.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</TotalTime>
  <Words>264</Words>
  <Application>Microsoft Office PowerPoint</Application>
  <PresentationFormat>Презентация на цял екран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1" baseType="lpstr">
      <vt:lpstr>Times New Roman</vt:lpstr>
      <vt:lpstr>Arial</vt:lpstr>
      <vt:lpstr>Calibri</vt:lpstr>
      <vt:lpstr>Default Design</vt:lpstr>
      <vt:lpstr>Леден ад през зимата на 1998 г.</vt:lpstr>
      <vt:lpstr>1.Описание на проблема.</vt:lpstr>
      <vt:lpstr>2.Анализ на съществуващото положение.</vt:lpstr>
      <vt:lpstr>3.Решение на проблема</vt:lpstr>
      <vt:lpstr>Презентация на PowerPoint</vt:lpstr>
      <vt:lpstr>5.Изводи</vt:lpstr>
      <vt:lpstr> 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24</cp:revision>
  <dcterms:created xsi:type="dcterms:W3CDTF">2007-01-05T19:43:42Z</dcterms:created>
  <dcterms:modified xsi:type="dcterms:W3CDTF">2026-04-18T09:06:14Z</dcterms:modified>
</cp:coreProperties>
</file>