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728" autoAdjust="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>
                <a:gd name="T0" fmla="*/ 5740 w 5740"/>
                <a:gd name="T1" fmla="*/ 1043 h 1043"/>
                <a:gd name="T2" fmla="*/ 0 w 5740"/>
                <a:gd name="T3" fmla="*/ 1043 h 1043"/>
                <a:gd name="T4" fmla="*/ 0 w 5740"/>
                <a:gd name="T5" fmla="*/ 0 h 1043"/>
                <a:gd name="T6" fmla="*/ 5740 w 5740"/>
                <a:gd name="T7" fmla="*/ 0 h 1043"/>
                <a:gd name="T8" fmla="*/ 5740 w 5740"/>
                <a:gd name="T9" fmla="*/ 1043 h 1043"/>
                <a:gd name="T10" fmla="*/ 5740 w 5740"/>
                <a:gd name="T11" fmla="*/ 1043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>
                <a:latin typeface="Arial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8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>
                  <a:gd name="T0" fmla="*/ 0 w 5740"/>
                  <a:gd name="T1" fmla="*/ 42 h 42"/>
                  <a:gd name="T2" fmla="*/ 5740 w 5740"/>
                  <a:gd name="T3" fmla="*/ 42 h 42"/>
                  <a:gd name="T4" fmla="*/ 5740 w 5740"/>
                  <a:gd name="T5" fmla="*/ 0 h 42"/>
                  <a:gd name="T6" fmla="*/ 0 w 5740"/>
                  <a:gd name="T7" fmla="*/ 0 h 42"/>
                  <a:gd name="T8" fmla="*/ 0 w 5740"/>
                  <a:gd name="T9" fmla="*/ 42 h 42"/>
                  <a:gd name="T10" fmla="*/ 0 w 5740"/>
                  <a:gd name="T11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9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>
                  <a:gd name="T0" fmla="*/ 0 w 5740"/>
                  <a:gd name="T1" fmla="*/ 30 h 30"/>
                  <a:gd name="T2" fmla="*/ 5740 w 5740"/>
                  <a:gd name="T3" fmla="*/ 30 h 30"/>
                  <a:gd name="T4" fmla="*/ 5740 w 5740"/>
                  <a:gd name="T5" fmla="*/ 0 h 30"/>
                  <a:gd name="T6" fmla="*/ 0 w 5740"/>
                  <a:gd name="T7" fmla="*/ 0 h 30"/>
                  <a:gd name="T8" fmla="*/ 0 w 5740"/>
                  <a:gd name="T9" fmla="*/ 30 h 30"/>
                  <a:gd name="T10" fmla="*/ 0 w 5740"/>
                  <a:gd name="T11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10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>
                  <a:gd name="T0" fmla="*/ 0 w 5740"/>
                  <a:gd name="T1" fmla="*/ 30 h 30"/>
                  <a:gd name="T2" fmla="*/ 5740 w 5740"/>
                  <a:gd name="T3" fmla="*/ 30 h 30"/>
                  <a:gd name="T4" fmla="*/ 5740 w 5740"/>
                  <a:gd name="T5" fmla="*/ 0 h 30"/>
                  <a:gd name="T6" fmla="*/ 0 w 5740"/>
                  <a:gd name="T7" fmla="*/ 0 h 30"/>
                  <a:gd name="T8" fmla="*/ 0 w 5740"/>
                  <a:gd name="T9" fmla="*/ 30 h 30"/>
                  <a:gd name="T10" fmla="*/ 0 w 5740"/>
                  <a:gd name="T11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11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>
                  <a:gd name="T0" fmla="*/ 0 w 5740"/>
                  <a:gd name="T1" fmla="*/ 30 h 30"/>
                  <a:gd name="T2" fmla="*/ 5740 w 5740"/>
                  <a:gd name="T3" fmla="*/ 30 h 30"/>
                  <a:gd name="T4" fmla="*/ 5740 w 5740"/>
                  <a:gd name="T5" fmla="*/ 0 h 30"/>
                  <a:gd name="T6" fmla="*/ 0 w 5740"/>
                  <a:gd name="T7" fmla="*/ 0 h 30"/>
                  <a:gd name="T8" fmla="*/ 0 w 5740"/>
                  <a:gd name="T9" fmla="*/ 30 h 30"/>
                  <a:gd name="T10" fmla="*/ 0 w 5740"/>
                  <a:gd name="T11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12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>
                  <a:gd name="T0" fmla="*/ 5740 w 5740"/>
                  <a:gd name="T1" fmla="*/ 0 h 36"/>
                  <a:gd name="T2" fmla="*/ 0 w 5740"/>
                  <a:gd name="T3" fmla="*/ 0 h 36"/>
                  <a:gd name="T4" fmla="*/ 0 w 5740"/>
                  <a:gd name="T5" fmla="*/ 36 h 36"/>
                  <a:gd name="T6" fmla="*/ 5740 w 5740"/>
                  <a:gd name="T7" fmla="*/ 36 h 36"/>
                  <a:gd name="T8" fmla="*/ 5740 w 5740"/>
                  <a:gd name="T9" fmla="*/ 0 h 36"/>
                  <a:gd name="T10" fmla="*/ 5740 w 5740"/>
                  <a:gd name="T11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13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>
                  <a:gd name="T0" fmla="*/ 5740 w 5740"/>
                  <a:gd name="T1" fmla="*/ 0 h 30"/>
                  <a:gd name="T2" fmla="*/ 0 w 5740"/>
                  <a:gd name="T3" fmla="*/ 0 h 30"/>
                  <a:gd name="T4" fmla="*/ 0 w 5740"/>
                  <a:gd name="T5" fmla="*/ 30 h 30"/>
                  <a:gd name="T6" fmla="*/ 5740 w 5740"/>
                  <a:gd name="T7" fmla="*/ 30 h 30"/>
                  <a:gd name="T8" fmla="*/ 5740 w 5740"/>
                  <a:gd name="T9" fmla="*/ 0 h 30"/>
                  <a:gd name="T10" fmla="*/ 5740 w 5740"/>
                  <a:gd name="T11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14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>
                  <a:gd name="T0" fmla="*/ 5740 w 5740"/>
                  <a:gd name="T1" fmla="*/ 0 h 36"/>
                  <a:gd name="T2" fmla="*/ 0 w 5740"/>
                  <a:gd name="T3" fmla="*/ 0 h 36"/>
                  <a:gd name="T4" fmla="*/ 0 w 5740"/>
                  <a:gd name="T5" fmla="*/ 36 h 36"/>
                  <a:gd name="T6" fmla="*/ 5740 w 5740"/>
                  <a:gd name="T7" fmla="*/ 36 h 36"/>
                  <a:gd name="T8" fmla="*/ 5740 w 5740"/>
                  <a:gd name="T9" fmla="*/ 0 h 36"/>
                  <a:gd name="T10" fmla="*/ 5740 w 5740"/>
                  <a:gd name="T11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15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16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17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>
                  <a:gd name="T0" fmla="*/ 5740 w 5740"/>
                  <a:gd name="T1" fmla="*/ 0 h 12"/>
                  <a:gd name="T2" fmla="*/ 0 w 5740"/>
                  <a:gd name="T3" fmla="*/ 0 h 12"/>
                  <a:gd name="T4" fmla="*/ 0 w 5740"/>
                  <a:gd name="T5" fmla="*/ 12 h 12"/>
                  <a:gd name="T6" fmla="*/ 5740 w 5740"/>
                  <a:gd name="T7" fmla="*/ 12 h 12"/>
                  <a:gd name="T8" fmla="*/ 5740 w 5740"/>
                  <a:gd name="T9" fmla="*/ 0 h 12"/>
                  <a:gd name="T10" fmla="*/ 5740 w 5740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>
                  <a:gd name="T0" fmla="*/ 5740 w 5740"/>
                  <a:gd name="T1" fmla="*/ 0 h 12"/>
                  <a:gd name="T2" fmla="*/ 0 w 5740"/>
                  <a:gd name="T3" fmla="*/ 0 h 12"/>
                  <a:gd name="T4" fmla="*/ 0 w 5740"/>
                  <a:gd name="T5" fmla="*/ 12 h 12"/>
                  <a:gd name="T6" fmla="*/ 5740 w 5740"/>
                  <a:gd name="T7" fmla="*/ 12 h 12"/>
                  <a:gd name="T8" fmla="*/ 5740 w 5740"/>
                  <a:gd name="T9" fmla="*/ 0 h 12"/>
                  <a:gd name="T10" fmla="*/ 5740 w 5740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>
                  <a:gd name="T0" fmla="*/ 5740 w 5740"/>
                  <a:gd name="T1" fmla="*/ 0 h 30"/>
                  <a:gd name="T2" fmla="*/ 0 w 5740"/>
                  <a:gd name="T3" fmla="*/ 0 h 30"/>
                  <a:gd name="T4" fmla="*/ 0 w 5740"/>
                  <a:gd name="T5" fmla="*/ 30 h 30"/>
                  <a:gd name="T6" fmla="*/ 5740 w 5740"/>
                  <a:gd name="T7" fmla="*/ 30 h 30"/>
                  <a:gd name="T8" fmla="*/ 5740 w 5740"/>
                  <a:gd name="T9" fmla="*/ 0 h 30"/>
                  <a:gd name="T10" fmla="*/ 5740 w 5740"/>
                  <a:gd name="T11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>
                    <a:gd name="T0" fmla="*/ 18 w 42"/>
                    <a:gd name="T1" fmla="*/ 1043 h 1043"/>
                    <a:gd name="T2" fmla="*/ 42 w 42"/>
                    <a:gd name="T3" fmla="*/ 1043 h 1043"/>
                    <a:gd name="T4" fmla="*/ 42 w 42"/>
                    <a:gd name="T5" fmla="*/ 0 h 1043"/>
                    <a:gd name="T6" fmla="*/ 0 w 42"/>
                    <a:gd name="T7" fmla="*/ 0 h 1043"/>
                    <a:gd name="T8" fmla="*/ 0 w 42"/>
                    <a:gd name="T9" fmla="*/ 1043 h 1043"/>
                    <a:gd name="T10" fmla="*/ 18 w 42"/>
                    <a:gd name="T11" fmla="*/ 1043 h 1043"/>
                    <a:gd name="T12" fmla="*/ 18 w 42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>
                    <a:gd name="T0" fmla="*/ 131 w 155"/>
                    <a:gd name="T1" fmla="*/ 1043 h 1043"/>
                    <a:gd name="T2" fmla="*/ 155 w 155"/>
                    <a:gd name="T3" fmla="*/ 1043 h 1043"/>
                    <a:gd name="T4" fmla="*/ 42 w 155"/>
                    <a:gd name="T5" fmla="*/ 0 h 1043"/>
                    <a:gd name="T6" fmla="*/ 0 w 155"/>
                    <a:gd name="T7" fmla="*/ 0 h 1043"/>
                    <a:gd name="T8" fmla="*/ 113 w 155"/>
                    <a:gd name="T9" fmla="*/ 1043 h 1043"/>
                    <a:gd name="T10" fmla="*/ 131 w 155"/>
                    <a:gd name="T11" fmla="*/ 1043 h 1043"/>
                    <a:gd name="T12" fmla="*/ 131 w 155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>
                    <a:gd name="T0" fmla="*/ 221 w 239"/>
                    <a:gd name="T1" fmla="*/ 1043 h 1043"/>
                    <a:gd name="T2" fmla="*/ 239 w 239"/>
                    <a:gd name="T3" fmla="*/ 1043 h 1043"/>
                    <a:gd name="T4" fmla="*/ 36 w 239"/>
                    <a:gd name="T5" fmla="*/ 0 h 1043"/>
                    <a:gd name="T6" fmla="*/ 0 w 239"/>
                    <a:gd name="T7" fmla="*/ 0 h 1043"/>
                    <a:gd name="T8" fmla="*/ 203 w 239"/>
                    <a:gd name="T9" fmla="*/ 1043 h 1043"/>
                    <a:gd name="T10" fmla="*/ 221 w 239"/>
                    <a:gd name="T11" fmla="*/ 1043 h 1043"/>
                    <a:gd name="T12" fmla="*/ 221 w 239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>
                    <a:gd name="T0" fmla="*/ 334 w 352"/>
                    <a:gd name="T1" fmla="*/ 1043 h 1043"/>
                    <a:gd name="T2" fmla="*/ 352 w 352"/>
                    <a:gd name="T3" fmla="*/ 1043 h 1043"/>
                    <a:gd name="T4" fmla="*/ 41 w 352"/>
                    <a:gd name="T5" fmla="*/ 0 h 1043"/>
                    <a:gd name="T6" fmla="*/ 0 w 352"/>
                    <a:gd name="T7" fmla="*/ 0 h 1043"/>
                    <a:gd name="T8" fmla="*/ 311 w 352"/>
                    <a:gd name="T9" fmla="*/ 1043 h 1043"/>
                    <a:gd name="T10" fmla="*/ 334 w 352"/>
                    <a:gd name="T11" fmla="*/ 1043 h 1043"/>
                    <a:gd name="T12" fmla="*/ 334 w 352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>
                    <a:gd name="T0" fmla="*/ 425 w 449"/>
                    <a:gd name="T1" fmla="*/ 1043 h 1043"/>
                    <a:gd name="T2" fmla="*/ 449 w 449"/>
                    <a:gd name="T3" fmla="*/ 1043 h 1043"/>
                    <a:gd name="T4" fmla="*/ 42 w 449"/>
                    <a:gd name="T5" fmla="*/ 0 h 1043"/>
                    <a:gd name="T6" fmla="*/ 0 w 449"/>
                    <a:gd name="T7" fmla="*/ 0 h 1043"/>
                    <a:gd name="T8" fmla="*/ 407 w 449"/>
                    <a:gd name="T9" fmla="*/ 1043 h 1043"/>
                    <a:gd name="T10" fmla="*/ 425 w 449"/>
                    <a:gd name="T11" fmla="*/ 1043 h 1043"/>
                    <a:gd name="T12" fmla="*/ 425 w 449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>
                    <a:gd name="T0" fmla="*/ 520 w 538"/>
                    <a:gd name="T1" fmla="*/ 1043 h 1043"/>
                    <a:gd name="T2" fmla="*/ 538 w 538"/>
                    <a:gd name="T3" fmla="*/ 1043 h 1043"/>
                    <a:gd name="T4" fmla="*/ 41 w 538"/>
                    <a:gd name="T5" fmla="*/ 0 h 1043"/>
                    <a:gd name="T6" fmla="*/ 0 w 538"/>
                    <a:gd name="T7" fmla="*/ 0 h 1043"/>
                    <a:gd name="T8" fmla="*/ 496 w 538"/>
                    <a:gd name="T9" fmla="*/ 1043 h 1043"/>
                    <a:gd name="T10" fmla="*/ 520 w 538"/>
                    <a:gd name="T11" fmla="*/ 1043 h 1043"/>
                    <a:gd name="T12" fmla="*/ 520 w 538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>
                    <a:gd name="T0" fmla="*/ 622 w 640"/>
                    <a:gd name="T1" fmla="*/ 1043 h 1043"/>
                    <a:gd name="T2" fmla="*/ 640 w 640"/>
                    <a:gd name="T3" fmla="*/ 1043 h 1043"/>
                    <a:gd name="T4" fmla="*/ 48 w 640"/>
                    <a:gd name="T5" fmla="*/ 0 h 1043"/>
                    <a:gd name="T6" fmla="*/ 0 w 640"/>
                    <a:gd name="T7" fmla="*/ 0 h 1043"/>
                    <a:gd name="T8" fmla="*/ 598 w 640"/>
                    <a:gd name="T9" fmla="*/ 1043 h 1043"/>
                    <a:gd name="T10" fmla="*/ 622 w 640"/>
                    <a:gd name="T11" fmla="*/ 1043 h 1043"/>
                    <a:gd name="T12" fmla="*/ 622 w 640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>
                    <a:gd name="T0" fmla="*/ 604 w 628"/>
                    <a:gd name="T1" fmla="*/ 935 h 935"/>
                    <a:gd name="T2" fmla="*/ 628 w 628"/>
                    <a:gd name="T3" fmla="*/ 935 h 935"/>
                    <a:gd name="T4" fmla="*/ 0 w 628"/>
                    <a:gd name="T5" fmla="*/ 0 h 935"/>
                    <a:gd name="T6" fmla="*/ 0 w 628"/>
                    <a:gd name="T7" fmla="*/ 66 h 935"/>
                    <a:gd name="T8" fmla="*/ 580 w 628"/>
                    <a:gd name="T9" fmla="*/ 935 h 935"/>
                    <a:gd name="T10" fmla="*/ 604 w 628"/>
                    <a:gd name="T11" fmla="*/ 935 h 935"/>
                    <a:gd name="T12" fmla="*/ 604 w 628"/>
                    <a:gd name="T13" fmla="*/ 935 h 9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>
                    <a:gd name="T0" fmla="*/ 18 w 155"/>
                    <a:gd name="T1" fmla="*/ 1043 h 1043"/>
                    <a:gd name="T2" fmla="*/ 42 w 155"/>
                    <a:gd name="T3" fmla="*/ 1043 h 1043"/>
                    <a:gd name="T4" fmla="*/ 155 w 155"/>
                    <a:gd name="T5" fmla="*/ 0 h 1043"/>
                    <a:gd name="T6" fmla="*/ 114 w 155"/>
                    <a:gd name="T7" fmla="*/ 0 h 1043"/>
                    <a:gd name="T8" fmla="*/ 0 w 155"/>
                    <a:gd name="T9" fmla="*/ 1043 h 1043"/>
                    <a:gd name="T10" fmla="*/ 18 w 155"/>
                    <a:gd name="T11" fmla="*/ 1043 h 1043"/>
                    <a:gd name="T12" fmla="*/ 18 w 155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>
                    <a:gd name="T0" fmla="*/ 18 w 239"/>
                    <a:gd name="T1" fmla="*/ 1043 h 1043"/>
                    <a:gd name="T2" fmla="*/ 36 w 239"/>
                    <a:gd name="T3" fmla="*/ 1043 h 1043"/>
                    <a:gd name="T4" fmla="*/ 239 w 239"/>
                    <a:gd name="T5" fmla="*/ 0 h 1043"/>
                    <a:gd name="T6" fmla="*/ 203 w 239"/>
                    <a:gd name="T7" fmla="*/ 0 h 1043"/>
                    <a:gd name="T8" fmla="*/ 0 w 239"/>
                    <a:gd name="T9" fmla="*/ 1043 h 1043"/>
                    <a:gd name="T10" fmla="*/ 18 w 239"/>
                    <a:gd name="T11" fmla="*/ 1043 h 1043"/>
                    <a:gd name="T12" fmla="*/ 18 w 239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>
                    <a:gd name="T0" fmla="*/ 24 w 358"/>
                    <a:gd name="T1" fmla="*/ 1043 h 1043"/>
                    <a:gd name="T2" fmla="*/ 42 w 358"/>
                    <a:gd name="T3" fmla="*/ 1043 h 1043"/>
                    <a:gd name="T4" fmla="*/ 358 w 358"/>
                    <a:gd name="T5" fmla="*/ 0 h 1043"/>
                    <a:gd name="T6" fmla="*/ 317 w 358"/>
                    <a:gd name="T7" fmla="*/ 0 h 1043"/>
                    <a:gd name="T8" fmla="*/ 0 w 358"/>
                    <a:gd name="T9" fmla="*/ 1043 h 1043"/>
                    <a:gd name="T10" fmla="*/ 24 w 358"/>
                    <a:gd name="T11" fmla="*/ 1043 h 1043"/>
                    <a:gd name="T12" fmla="*/ 24 w 358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>
                    <a:gd name="T0" fmla="*/ 18 w 448"/>
                    <a:gd name="T1" fmla="*/ 1043 h 1043"/>
                    <a:gd name="T2" fmla="*/ 41 w 448"/>
                    <a:gd name="T3" fmla="*/ 1043 h 1043"/>
                    <a:gd name="T4" fmla="*/ 448 w 448"/>
                    <a:gd name="T5" fmla="*/ 0 h 1043"/>
                    <a:gd name="T6" fmla="*/ 406 w 448"/>
                    <a:gd name="T7" fmla="*/ 0 h 1043"/>
                    <a:gd name="T8" fmla="*/ 0 w 448"/>
                    <a:gd name="T9" fmla="*/ 1043 h 1043"/>
                    <a:gd name="T10" fmla="*/ 18 w 448"/>
                    <a:gd name="T11" fmla="*/ 1043 h 1043"/>
                    <a:gd name="T12" fmla="*/ 18 w 448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>
                    <a:gd name="T0" fmla="*/ 18 w 539"/>
                    <a:gd name="T1" fmla="*/ 1043 h 1043"/>
                    <a:gd name="T2" fmla="*/ 42 w 539"/>
                    <a:gd name="T3" fmla="*/ 1043 h 1043"/>
                    <a:gd name="T4" fmla="*/ 539 w 539"/>
                    <a:gd name="T5" fmla="*/ 0 h 1043"/>
                    <a:gd name="T6" fmla="*/ 497 w 539"/>
                    <a:gd name="T7" fmla="*/ 0 h 1043"/>
                    <a:gd name="T8" fmla="*/ 0 w 539"/>
                    <a:gd name="T9" fmla="*/ 1043 h 1043"/>
                    <a:gd name="T10" fmla="*/ 18 w 539"/>
                    <a:gd name="T11" fmla="*/ 1043 h 1043"/>
                    <a:gd name="T12" fmla="*/ 18 w 539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>
                    <a:gd name="T0" fmla="*/ 18 w 640"/>
                    <a:gd name="T1" fmla="*/ 1043 h 1043"/>
                    <a:gd name="T2" fmla="*/ 42 w 640"/>
                    <a:gd name="T3" fmla="*/ 1043 h 1043"/>
                    <a:gd name="T4" fmla="*/ 640 w 640"/>
                    <a:gd name="T5" fmla="*/ 0 h 1043"/>
                    <a:gd name="T6" fmla="*/ 592 w 640"/>
                    <a:gd name="T7" fmla="*/ 0 h 1043"/>
                    <a:gd name="T8" fmla="*/ 0 w 640"/>
                    <a:gd name="T9" fmla="*/ 1043 h 1043"/>
                    <a:gd name="T10" fmla="*/ 18 w 640"/>
                    <a:gd name="T11" fmla="*/ 1043 h 1043"/>
                    <a:gd name="T12" fmla="*/ 18 w 640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>
                    <a:gd name="T0" fmla="*/ 24 w 670"/>
                    <a:gd name="T1" fmla="*/ 995 h 995"/>
                    <a:gd name="T2" fmla="*/ 48 w 670"/>
                    <a:gd name="T3" fmla="*/ 995 h 995"/>
                    <a:gd name="T4" fmla="*/ 670 w 670"/>
                    <a:gd name="T5" fmla="*/ 72 h 995"/>
                    <a:gd name="T6" fmla="*/ 670 w 670"/>
                    <a:gd name="T7" fmla="*/ 0 h 995"/>
                    <a:gd name="T8" fmla="*/ 0 w 670"/>
                    <a:gd name="T9" fmla="*/ 995 h 995"/>
                    <a:gd name="T10" fmla="*/ 24 w 670"/>
                    <a:gd name="T11" fmla="*/ 995 h 995"/>
                    <a:gd name="T12" fmla="*/ 24 w 670"/>
                    <a:gd name="T13" fmla="*/ 995 h 9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>
                    <a:gd name="T0" fmla="*/ 18 w 42"/>
                    <a:gd name="T1" fmla="*/ 0 h 3273"/>
                    <a:gd name="T2" fmla="*/ 0 w 42"/>
                    <a:gd name="T3" fmla="*/ 0 h 3273"/>
                    <a:gd name="T4" fmla="*/ 0 w 42"/>
                    <a:gd name="T5" fmla="*/ 3273 h 3273"/>
                    <a:gd name="T6" fmla="*/ 42 w 42"/>
                    <a:gd name="T7" fmla="*/ 3273 h 3273"/>
                    <a:gd name="T8" fmla="*/ 42 w 42"/>
                    <a:gd name="T9" fmla="*/ 0 h 3273"/>
                    <a:gd name="T10" fmla="*/ 18 w 42"/>
                    <a:gd name="T11" fmla="*/ 0 h 3273"/>
                    <a:gd name="T12" fmla="*/ 18 w 42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>
                    <a:gd name="T0" fmla="*/ 376 w 400"/>
                    <a:gd name="T1" fmla="*/ 0 h 3273"/>
                    <a:gd name="T2" fmla="*/ 358 w 400"/>
                    <a:gd name="T3" fmla="*/ 0 h 3273"/>
                    <a:gd name="T4" fmla="*/ 0 w 400"/>
                    <a:gd name="T5" fmla="*/ 3273 h 3273"/>
                    <a:gd name="T6" fmla="*/ 41 w 400"/>
                    <a:gd name="T7" fmla="*/ 3273 h 3273"/>
                    <a:gd name="T8" fmla="*/ 400 w 400"/>
                    <a:gd name="T9" fmla="*/ 0 h 3273"/>
                    <a:gd name="T10" fmla="*/ 376 w 400"/>
                    <a:gd name="T11" fmla="*/ 0 h 3273"/>
                    <a:gd name="T12" fmla="*/ 376 w 400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>
                    <a:gd name="T0" fmla="*/ 657 w 675"/>
                    <a:gd name="T1" fmla="*/ 0 h 3273"/>
                    <a:gd name="T2" fmla="*/ 639 w 675"/>
                    <a:gd name="T3" fmla="*/ 0 h 3273"/>
                    <a:gd name="T4" fmla="*/ 0 w 675"/>
                    <a:gd name="T5" fmla="*/ 3273 h 3273"/>
                    <a:gd name="T6" fmla="*/ 42 w 675"/>
                    <a:gd name="T7" fmla="*/ 3273 h 3273"/>
                    <a:gd name="T8" fmla="*/ 675 w 675"/>
                    <a:gd name="T9" fmla="*/ 0 h 3273"/>
                    <a:gd name="T10" fmla="*/ 657 w 675"/>
                    <a:gd name="T11" fmla="*/ 0 h 3273"/>
                    <a:gd name="T12" fmla="*/ 657 w 675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>
                    <a:gd name="T0" fmla="*/ 1013 w 1031"/>
                    <a:gd name="T1" fmla="*/ 0 h 3280"/>
                    <a:gd name="T2" fmla="*/ 990 w 1031"/>
                    <a:gd name="T3" fmla="*/ 0 h 3280"/>
                    <a:gd name="T4" fmla="*/ 0 w 1031"/>
                    <a:gd name="T5" fmla="*/ 3280 h 3280"/>
                    <a:gd name="T6" fmla="*/ 42 w 1031"/>
                    <a:gd name="T7" fmla="*/ 3280 h 3280"/>
                    <a:gd name="T8" fmla="*/ 1031 w 1031"/>
                    <a:gd name="T9" fmla="*/ 4 h 3280"/>
                    <a:gd name="T10" fmla="*/ 1013 w 1031"/>
                    <a:gd name="T11" fmla="*/ 0 h 3280"/>
                    <a:gd name="T12" fmla="*/ 1013 w 1031"/>
                    <a:gd name="T13" fmla="*/ 0 h 3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>
                    <a:gd name="T0" fmla="*/ 1296 w 1319"/>
                    <a:gd name="T1" fmla="*/ 0 h 3280"/>
                    <a:gd name="T2" fmla="*/ 1278 w 1319"/>
                    <a:gd name="T3" fmla="*/ 0 h 3280"/>
                    <a:gd name="T4" fmla="*/ 0 w 1319"/>
                    <a:gd name="T5" fmla="*/ 3280 h 3280"/>
                    <a:gd name="T6" fmla="*/ 42 w 1319"/>
                    <a:gd name="T7" fmla="*/ 3280 h 3280"/>
                    <a:gd name="T8" fmla="*/ 1319 w 1319"/>
                    <a:gd name="T9" fmla="*/ 5 h 3280"/>
                    <a:gd name="T10" fmla="*/ 1296 w 1319"/>
                    <a:gd name="T11" fmla="*/ 0 h 3280"/>
                    <a:gd name="T12" fmla="*/ 1296 w 1319"/>
                    <a:gd name="T13" fmla="*/ 0 h 3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>
                    <a:gd name="T0" fmla="*/ 18 w 401"/>
                    <a:gd name="T1" fmla="*/ 0 h 3273"/>
                    <a:gd name="T2" fmla="*/ 0 w 401"/>
                    <a:gd name="T3" fmla="*/ 0 h 3273"/>
                    <a:gd name="T4" fmla="*/ 359 w 401"/>
                    <a:gd name="T5" fmla="*/ 3273 h 3273"/>
                    <a:gd name="T6" fmla="*/ 401 w 401"/>
                    <a:gd name="T7" fmla="*/ 3273 h 3273"/>
                    <a:gd name="T8" fmla="*/ 42 w 401"/>
                    <a:gd name="T9" fmla="*/ 0 h 3273"/>
                    <a:gd name="T10" fmla="*/ 18 w 401"/>
                    <a:gd name="T11" fmla="*/ 0 h 3273"/>
                    <a:gd name="T12" fmla="*/ 18 w 401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>
                    <a:gd name="T0" fmla="*/ 18 w 675"/>
                    <a:gd name="T1" fmla="*/ 0 h 3273"/>
                    <a:gd name="T2" fmla="*/ 0 w 675"/>
                    <a:gd name="T3" fmla="*/ 0 h 3273"/>
                    <a:gd name="T4" fmla="*/ 640 w 675"/>
                    <a:gd name="T5" fmla="*/ 3273 h 3273"/>
                    <a:gd name="T6" fmla="*/ 675 w 675"/>
                    <a:gd name="T7" fmla="*/ 3273 h 3273"/>
                    <a:gd name="T8" fmla="*/ 36 w 675"/>
                    <a:gd name="T9" fmla="*/ 0 h 3273"/>
                    <a:gd name="T10" fmla="*/ 18 w 675"/>
                    <a:gd name="T11" fmla="*/ 0 h 3273"/>
                    <a:gd name="T12" fmla="*/ 18 w 675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>
                    <a:gd name="T0" fmla="*/ 23 w 1036"/>
                    <a:gd name="T1" fmla="*/ 0 h 3280"/>
                    <a:gd name="T2" fmla="*/ 0 w 1036"/>
                    <a:gd name="T3" fmla="*/ 5 h 3280"/>
                    <a:gd name="T4" fmla="*/ 994 w 1036"/>
                    <a:gd name="T5" fmla="*/ 3280 h 3280"/>
                    <a:gd name="T6" fmla="*/ 1036 w 1036"/>
                    <a:gd name="T7" fmla="*/ 3280 h 3280"/>
                    <a:gd name="T8" fmla="*/ 41 w 1036"/>
                    <a:gd name="T9" fmla="*/ 0 h 3280"/>
                    <a:gd name="T10" fmla="*/ 23 w 1036"/>
                    <a:gd name="T11" fmla="*/ 0 h 3280"/>
                    <a:gd name="T12" fmla="*/ 23 w 1036"/>
                    <a:gd name="T13" fmla="*/ 0 h 3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>
                    <a:gd name="T0" fmla="*/ 20 w 1327"/>
                    <a:gd name="T1" fmla="*/ 0 h 3280"/>
                    <a:gd name="T2" fmla="*/ 0 w 1327"/>
                    <a:gd name="T3" fmla="*/ 7 h 3280"/>
                    <a:gd name="T4" fmla="*/ 1285 w 1327"/>
                    <a:gd name="T5" fmla="*/ 3280 h 3280"/>
                    <a:gd name="T6" fmla="*/ 1327 w 1327"/>
                    <a:gd name="T7" fmla="*/ 3280 h 3280"/>
                    <a:gd name="T8" fmla="*/ 43 w 1327"/>
                    <a:gd name="T9" fmla="*/ 0 h 3280"/>
                    <a:gd name="T10" fmla="*/ 20 w 1327"/>
                    <a:gd name="T11" fmla="*/ 0 h 3280"/>
                    <a:gd name="T12" fmla="*/ 20 w 1327"/>
                    <a:gd name="T13" fmla="*/ 0 h 3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>
                  <a:gd name="T0" fmla="*/ 1236 w 1254"/>
                  <a:gd name="T1" fmla="*/ 0 h 2632"/>
                  <a:gd name="T2" fmla="*/ 1212 w 1254"/>
                  <a:gd name="T3" fmla="*/ 0 h 2632"/>
                  <a:gd name="T4" fmla="*/ 0 w 1254"/>
                  <a:gd name="T5" fmla="*/ 2542 h 2632"/>
                  <a:gd name="T6" fmla="*/ 0 w 1254"/>
                  <a:gd name="T7" fmla="*/ 2632 h 2632"/>
                  <a:gd name="T8" fmla="*/ 1254 w 1254"/>
                  <a:gd name="T9" fmla="*/ 7 h 2632"/>
                  <a:gd name="T10" fmla="*/ 1236 w 1254"/>
                  <a:gd name="T11" fmla="*/ 0 h 2632"/>
                  <a:gd name="T12" fmla="*/ 1236 w 1254"/>
                  <a:gd name="T13" fmla="*/ 0 h 26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>
                  <a:gd name="T0" fmla="*/ 41 w 1277"/>
                  <a:gd name="T1" fmla="*/ 0 h 2686"/>
                  <a:gd name="T2" fmla="*/ 17 w 1277"/>
                  <a:gd name="T3" fmla="*/ 0 h 2686"/>
                  <a:gd name="T4" fmla="*/ 0 w 1277"/>
                  <a:gd name="T5" fmla="*/ 4 h 2686"/>
                  <a:gd name="T6" fmla="*/ 1277 w 1277"/>
                  <a:gd name="T7" fmla="*/ 2686 h 2686"/>
                  <a:gd name="T8" fmla="*/ 1277 w 1277"/>
                  <a:gd name="T9" fmla="*/ 2596 h 2686"/>
                  <a:gd name="T10" fmla="*/ 41 w 1277"/>
                  <a:gd name="T11" fmla="*/ 0 h 2686"/>
                  <a:gd name="T12" fmla="*/ 41 w 1277"/>
                  <a:gd name="T13" fmla="*/ 0 h 26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</p:grpSp>
      </p:grpSp>
      <p:sp>
        <p:nvSpPr>
          <p:cNvPr id="38979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455613" y="1920875"/>
            <a:ext cx="8226425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8980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F3510C-FF81-40FE-930D-F0EC55912152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9337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652401-E244-4FFF-A108-6199A8B3C6A2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829480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3050"/>
            <a:ext cx="2055813" cy="5822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73050"/>
            <a:ext cx="6018212" cy="5822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8B95DA-9B1F-4DDA-98F8-9D6825C359AB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640852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969277-9F1C-4B03-863E-480FD20E5ECE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816355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CE435E-C971-46EE-84DB-B01BE82936DC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512134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598613"/>
            <a:ext cx="4037012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598613"/>
            <a:ext cx="40370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351AAC-B179-4852-A242-FE34CF9ED937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646361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4FCA94-1680-4BB8-8D26-27B56F3AC91B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692908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ABDA98-8417-4656-93BE-C745CE9F2137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928481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B958E8-EE15-4EF3-B9F6-87D25916CFD7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066282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ACCB46-19D1-4E56-B532-096BD22BD0D1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016545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B1AAD1-F782-4209-B49F-8DAD6E6E8879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705945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414161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37891" name="Freeform 3"/>
            <p:cNvSpPr>
              <a:spLocks/>
            </p:cNvSpPr>
            <p:nvPr userDrawn="1"/>
          </p:nvSpPr>
          <p:spPr bwMode="hidden">
            <a:xfrm>
              <a:off x="0" y="0"/>
              <a:ext cx="5758" cy="1043"/>
            </a:xfrm>
            <a:custGeom>
              <a:avLst/>
              <a:gdLst>
                <a:gd name="T0" fmla="*/ 5740 w 5740"/>
                <a:gd name="T1" fmla="*/ 1043 h 1043"/>
                <a:gd name="T2" fmla="*/ 0 w 5740"/>
                <a:gd name="T3" fmla="*/ 1043 h 1043"/>
                <a:gd name="T4" fmla="*/ 0 w 5740"/>
                <a:gd name="T5" fmla="*/ 0 h 1043"/>
                <a:gd name="T6" fmla="*/ 5740 w 5740"/>
                <a:gd name="T7" fmla="*/ 0 h 1043"/>
                <a:gd name="T8" fmla="*/ 5740 w 5740"/>
                <a:gd name="T9" fmla="*/ 1043 h 1043"/>
                <a:gd name="T10" fmla="*/ 5740 w 5740"/>
                <a:gd name="T11" fmla="*/ 1043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>
                <a:latin typeface="Arial" charset="0"/>
              </a:endParaRPr>
            </a:p>
          </p:txBody>
        </p:sp>
        <p:grpSp>
          <p:nvGrpSpPr>
            <p:cNvPr id="1033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37893" name="Freeform 5"/>
              <p:cNvSpPr>
                <a:spLocks/>
              </p:cNvSpPr>
              <p:nvPr userDrawn="1"/>
            </p:nvSpPr>
            <p:spPr bwMode="hidden">
              <a:xfrm>
                <a:off x="1" y="1040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894" name="Freeform 6"/>
              <p:cNvSpPr>
                <a:spLocks/>
              </p:cNvSpPr>
              <p:nvPr userDrawn="1"/>
            </p:nvSpPr>
            <p:spPr bwMode="hidden">
              <a:xfrm>
                <a:off x="0" y="3988"/>
                <a:ext cx="5758" cy="42"/>
              </a:xfrm>
              <a:custGeom>
                <a:avLst/>
                <a:gdLst>
                  <a:gd name="T0" fmla="*/ 0 w 5740"/>
                  <a:gd name="T1" fmla="*/ 42 h 42"/>
                  <a:gd name="T2" fmla="*/ 5740 w 5740"/>
                  <a:gd name="T3" fmla="*/ 42 h 42"/>
                  <a:gd name="T4" fmla="*/ 5740 w 5740"/>
                  <a:gd name="T5" fmla="*/ 0 h 42"/>
                  <a:gd name="T6" fmla="*/ 0 w 5740"/>
                  <a:gd name="T7" fmla="*/ 0 h 42"/>
                  <a:gd name="T8" fmla="*/ 0 w 5740"/>
                  <a:gd name="T9" fmla="*/ 42 h 42"/>
                  <a:gd name="T10" fmla="*/ 0 w 5740"/>
                  <a:gd name="T11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895" name="Freeform 7"/>
              <p:cNvSpPr>
                <a:spLocks/>
              </p:cNvSpPr>
              <p:nvPr userDrawn="1"/>
            </p:nvSpPr>
            <p:spPr bwMode="hidden">
              <a:xfrm>
                <a:off x="0" y="3665"/>
                <a:ext cx="5758" cy="30"/>
              </a:xfrm>
              <a:custGeom>
                <a:avLst/>
                <a:gdLst>
                  <a:gd name="T0" fmla="*/ 0 w 5740"/>
                  <a:gd name="T1" fmla="*/ 30 h 30"/>
                  <a:gd name="T2" fmla="*/ 5740 w 5740"/>
                  <a:gd name="T3" fmla="*/ 30 h 30"/>
                  <a:gd name="T4" fmla="*/ 5740 w 5740"/>
                  <a:gd name="T5" fmla="*/ 0 h 30"/>
                  <a:gd name="T6" fmla="*/ 0 w 5740"/>
                  <a:gd name="T7" fmla="*/ 0 h 30"/>
                  <a:gd name="T8" fmla="*/ 0 w 5740"/>
                  <a:gd name="T9" fmla="*/ 30 h 30"/>
                  <a:gd name="T10" fmla="*/ 0 w 5740"/>
                  <a:gd name="T11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896" name="Freeform 8"/>
              <p:cNvSpPr>
                <a:spLocks/>
              </p:cNvSpPr>
              <p:nvPr userDrawn="1"/>
            </p:nvSpPr>
            <p:spPr bwMode="hidden">
              <a:xfrm>
                <a:off x="0" y="3364"/>
                <a:ext cx="5758" cy="30"/>
              </a:xfrm>
              <a:custGeom>
                <a:avLst/>
                <a:gdLst>
                  <a:gd name="T0" fmla="*/ 0 w 5740"/>
                  <a:gd name="T1" fmla="*/ 30 h 30"/>
                  <a:gd name="T2" fmla="*/ 5740 w 5740"/>
                  <a:gd name="T3" fmla="*/ 30 h 30"/>
                  <a:gd name="T4" fmla="*/ 5740 w 5740"/>
                  <a:gd name="T5" fmla="*/ 0 h 30"/>
                  <a:gd name="T6" fmla="*/ 0 w 5740"/>
                  <a:gd name="T7" fmla="*/ 0 h 30"/>
                  <a:gd name="T8" fmla="*/ 0 w 5740"/>
                  <a:gd name="T9" fmla="*/ 30 h 30"/>
                  <a:gd name="T10" fmla="*/ 0 w 5740"/>
                  <a:gd name="T11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897" name="Freeform 9"/>
              <p:cNvSpPr>
                <a:spLocks/>
              </p:cNvSpPr>
              <p:nvPr userDrawn="1"/>
            </p:nvSpPr>
            <p:spPr bwMode="hidden">
              <a:xfrm>
                <a:off x="0" y="3105"/>
                <a:ext cx="5758" cy="31"/>
              </a:xfrm>
              <a:custGeom>
                <a:avLst/>
                <a:gdLst>
                  <a:gd name="T0" fmla="*/ 0 w 5740"/>
                  <a:gd name="T1" fmla="*/ 30 h 30"/>
                  <a:gd name="T2" fmla="*/ 5740 w 5740"/>
                  <a:gd name="T3" fmla="*/ 30 h 30"/>
                  <a:gd name="T4" fmla="*/ 5740 w 5740"/>
                  <a:gd name="T5" fmla="*/ 0 h 30"/>
                  <a:gd name="T6" fmla="*/ 0 w 5740"/>
                  <a:gd name="T7" fmla="*/ 0 h 30"/>
                  <a:gd name="T8" fmla="*/ 0 w 5740"/>
                  <a:gd name="T9" fmla="*/ 30 h 30"/>
                  <a:gd name="T10" fmla="*/ 0 w 5740"/>
                  <a:gd name="T11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898" name="Freeform 10"/>
              <p:cNvSpPr>
                <a:spLocks/>
              </p:cNvSpPr>
              <p:nvPr userDrawn="1"/>
            </p:nvSpPr>
            <p:spPr bwMode="hidden">
              <a:xfrm>
                <a:off x="0" y="2859"/>
                <a:ext cx="5758" cy="36"/>
              </a:xfrm>
              <a:custGeom>
                <a:avLst/>
                <a:gdLst>
                  <a:gd name="T0" fmla="*/ 5740 w 5740"/>
                  <a:gd name="T1" fmla="*/ 0 h 36"/>
                  <a:gd name="T2" fmla="*/ 0 w 5740"/>
                  <a:gd name="T3" fmla="*/ 0 h 36"/>
                  <a:gd name="T4" fmla="*/ 0 w 5740"/>
                  <a:gd name="T5" fmla="*/ 36 h 36"/>
                  <a:gd name="T6" fmla="*/ 5740 w 5740"/>
                  <a:gd name="T7" fmla="*/ 36 h 36"/>
                  <a:gd name="T8" fmla="*/ 5740 w 5740"/>
                  <a:gd name="T9" fmla="*/ 0 h 36"/>
                  <a:gd name="T10" fmla="*/ 5740 w 5740"/>
                  <a:gd name="T11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899" name="Freeform 11"/>
              <p:cNvSpPr>
                <a:spLocks/>
              </p:cNvSpPr>
              <p:nvPr userDrawn="1"/>
            </p:nvSpPr>
            <p:spPr bwMode="hidden">
              <a:xfrm>
                <a:off x="0" y="2644"/>
                <a:ext cx="5758" cy="30"/>
              </a:xfrm>
              <a:custGeom>
                <a:avLst/>
                <a:gdLst>
                  <a:gd name="T0" fmla="*/ 5740 w 5740"/>
                  <a:gd name="T1" fmla="*/ 0 h 30"/>
                  <a:gd name="T2" fmla="*/ 0 w 5740"/>
                  <a:gd name="T3" fmla="*/ 0 h 30"/>
                  <a:gd name="T4" fmla="*/ 0 w 5740"/>
                  <a:gd name="T5" fmla="*/ 30 h 30"/>
                  <a:gd name="T6" fmla="*/ 5740 w 5740"/>
                  <a:gd name="T7" fmla="*/ 30 h 30"/>
                  <a:gd name="T8" fmla="*/ 5740 w 5740"/>
                  <a:gd name="T9" fmla="*/ 0 h 30"/>
                  <a:gd name="T10" fmla="*/ 5740 w 5740"/>
                  <a:gd name="T11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00" name="Freeform 12"/>
              <p:cNvSpPr>
                <a:spLocks/>
              </p:cNvSpPr>
              <p:nvPr userDrawn="1"/>
            </p:nvSpPr>
            <p:spPr bwMode="hidden">
              <a:xfrm>
                <a:off x="0" y="2433"/>
                <a:ext cx="5758" cy="36"/>
              </a:xfrm>
              <a:custGeom>
                <a:avLst/>
                <a:gdLst>
                  <a:gd name="T0" fmla="*/ 5740 w 5740"/>
                  <a:gd name="T1" fmla="*/ 0 h 36"/>
                  <a:gd name="T2" fmla="*/ 0 w 5740"/>
                  <a:gd name="T3" fmla="*/ 0 h 36"/>
                  <a:gd name="T4" fmla="*/ 0 w 5740"/>
                  <a:gd name="T5" fmla="*/ 36 h 36"/>
                  <a:gd name="T6" fmla="*/ 5740 w 5740"/>
                  <a:gd name="T7" fmla="*/ 36 h 36"/>
                  <a:gd name="T8" fmla="*/ 5740 w 5740"/>
                  <a:gd name="T9" fmla="*/ 0 h 36"/>
                  <a:gd name="T10" fmla="*/ 5740 w 5740"/>
                  <a:gd name="T11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01" name="Freeform 13"/>
              <p:cNvSpPr>
                <a:spLocks/>
              </p:cNvSpPr>
              <p:nvPr userDrawn="1"/>
            </p:nvSpPr>
            <p:spPr bwMode="hidden">
              <a:xfrm>
                <a:off x="0" y="2259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02" name="Freeform 14"/>
              <p:cNvSpPr>
                <a:spLocks/>
              </p:cNvSpPr>
              <p:nvPr userDrawn="1"/>
            </p:nvSpPr>
            <p:spPr bwMode="hidden">
              <a:xfrm>
                <a:off x="0" y="2090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03" name="Freeform 15"/>
              <p:cNvSpPr>
                <a:spLocks/>
              </p:cNvSpPr>
              <p:nvPr userDrawn="1"/>
            </p:nvSpPr>
            <p:spPr bwMode="hidden">
              <a:xfrm>
                <a:off x="0" y="1928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04" name="Freeform 16"/>
              <p:cNvSpPr>
                <a:spLocks/>
              </p:cNvSpPr>
              <p:nvPr userDrawn="1"/>
            </p:nvSpPr>
            <p:spPr bwMode="hidden">
              <a:xfrm>
                <a:off x="0" y="1645"/>
                <a:ext cx="5758" cy="12"/>
              </a:xfrm>
              <a:custGeom>
                <a:avLst/>
                <a:gdLst>
                  <a:gd name="T0" fmla="*/ 5740 w 5740"/>
                  <a:gd name="T1" fmla="*/ 0 h 12"/>
                  <a:gd name="T2" fmla="*/ 0 w 5740"/>
                  <a:gd name="T3" fmla="*/ 0 h 12"/>
                  <a:gd name="T4" fmla="*/ 0 w 5740"/>
                  <a:gd name="T5" fmla="*/ 12 h 12"/>
                  <a:gd name="T6" fmla="*/ 5740 w 5740"/>
                  <a:gd name="T7" fmla="*/ 12 h 12"/>
                  <a:gd name="T8" fmla="*/ 5740 w 5740"/>
                  <a:gd name="T9" fmla="*/ 0 h 12"/>
                  <a:gd name="T10" fmla="*/ 5740 w 5740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05" name="Freeform 17"/>
              <p:cNvSpPr>
                <a:spLocks/>
              </p:cNvSpPr>
              <p:nvPr userDrawn="1"/>
            </p:nvSpPr>
            <p:spPr bwMode="hidden">
              <a:xfrm>
                <a:off x="0" y="1778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06" name="Freeform 18"/>
              <p:cNvSpPr>
                <a:spLocks/>
              </p:cNvSpPr>
              <p:nvPr userDrawn="1"/>
            </p:nvSpPr>
            <p:spPr bwMode="hidden">
              <a:xfrm>
                <a:off x="0" y="1520"/>
                <a:ext cx="5758" cy="12"/>
              </a:xfrm>
              <a:custGeom>
                <a:avLst/>
                <a:gdLst>
                  <a:gd name="T0" fmla="*/ 5740 w 5740"/>
                  <a:gd name="T1" fmla="*/ 0 h 12"/>
                  <a:gd name="T2" fmla="*/ 0 w 5740"/>
                  <a:gd name="T3" fmla="*/ 0 h 12"/>
                  <a:gd name="T4" fmla="*/ 0 w 5740"/>
                  <a:gd name="T5" fmla="*/ 12 h 12"/>
                  <a:gd name="T6" fmla="*/ 5740 w 5740"/>
                  <a:gd name="T7" fmla="*/ 12 h 12"/>
                  <a:gd name="T8" fmla="*/ 5740 w 5740"/>
                  <a:gd name="T9" fmla="*/ 0 h 12"/>
                  <a:gd name="T10" fmla="*/ 5740 w 5740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07" name="Freeform 19"/>
              <p:cNvSpPr>
                <a:spLocks/>
              </p:cNvSpPr>
              <p:nvPr userDrawn="1"/>
            </p:nvSpPr>
            <p:spPr bwMode="hidden">
              <a:xfrm>
                <a:off x="0" y="1394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08" name="Freeform 20"/>
              <p:cNvSpPr>
                <a:spLocks/>
              </p:cNvSpPr>
              <p:nvPr userDrawn="1"/>
            </p:nvSpPr>
            <p:spPr bwMode="hidden">
              <a:xfrm>
                <a:off x="0" y="1280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09" name="Freeform 21"/>
              <p:cNvSpPr>
                <a:spLocks/>
              </p:cNvSpPr>
              <p:nvPr userDrawn="1"/>
            </p:nvSpPr>
            <p:spPr bwMode="hidden">
              <a:xfrm>
                <a:off x="0" y="1177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10" name="Freeform 22"/>
              <p:cNvSpPr>
                <a:spLocks/>
              </p:cNvSpPr>
              <p:nvPr userDrawn="1"/>
            </p:nvSpPr>
            <p:spPr bwMode="hidden">
              <a:xfrm>
                <a:off x="0" y="24"/>
                <a:ext cx="5758" cy="30"/>
              </a:xfrm>
              <a:custGeom>
                <a:avLst/>
                <a:gdLst>
                  <a:gd name="T0" fmla="*/ 5740 w 5740"/>
                  <a:gd name="T1" fmla="*/ 0 h 30"/>
                  <a:gd name="T2" fmla="*/ 0 w 5740"/>
                  <a:gd name="T3" fmla="*/ 0 h 30"/>
                  <a:gd name="T4" fmla="*/ 0 w 5740"/>
                  <a:gd name="T5" fmla="*/ 30 h 30"/>
                  <a:gd name="T6" fmla="*/ 5740 w 5740"/>
                  <a:gd name="T7" fmla="*/ 30 h 30"/>
                  <a:gd name="T8" fmla="*/ 5740 w 5740"/>
                  <a:gd name="T9" fmla="*/ 0 h 30"/>
                  <a:gd name="T10" fmla="*/ 5740 w 5740"/>
                  <a:gd name="T11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11" name="Freeform 23"/>
              <p:cNvSpPr>
                <a:spLocks/>
              </p:cNvSpPr>
              <p:nvPr userDrawn="1"/>
            </p:nvSpPr>
            <p:spPr bwMode="hidden">
              <a:xfrm>
                <a:off x="0" y="186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12" name="Freeform 24"/>
              <p:cNvSpPr>
                <a:spLocks/>
              </p:cNvSpPr>
              <p:nvPr userDrawn="1"/>
            </p:nvSpPr>
            <p:spPr bwMode="hidden">
              <a:xfrm>
                <a:off x="0" y="475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13" name="Freeform 25"/>
              <p:cNvSpPr>
                <a:spLocks/>
              </p:cNvSpPr>
              <p:nvPr userDrawn="1"/>
            </p:nvSpPr>
            <p:spPr bwMode="hidden">
              <a:xfrm>
                <a:off x="0" y="337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14" name="Freeform 26"/>
              <p:cNvSpPr>
                <a:spLocks/>
              </p:cNvSpPr>
              <p:nvPr userDrawn="1"/>
            </p:nvSpPr>
            <p:spPr bwMode="hidden">
              <a:xfrm>
                <a:off x="0" y="600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15" name="Freeform 27"/>
              <p:cNvSpPr>
                <a:spLocks/>
              </p:cNvSpPr>
              <p:nvPr userDrawn="1"/>
            </p:nvSpPr>
            <p:spPr bwMode="hidden">
              <a:xfrm>
                <a:off x="0" y="727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16" name="Freeform 28"/>
              <p:cNvSpPr>
                <a:spLocks/>
              </p:cNvSpPr>
              <p:nvPr userDrawn="1"/>
            </p:nvSpPr>
            <p:spPr bwMode="hidden">
              <a:xfrm>
                <a:off x="0" y="841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17" name="Freeform 29"/>
              <p:cNvSpPr>
                <a:spLocks/>
              </p:cNvSpPr>
              <p:nvPr userDrawn="1"/>
            </p:nvSpPr>
            <p:spPr bwMode="hidden">
              <a:xfrm>
                <a:off x="0" y="943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grpSp>
            <p:nvGrpSpPr>
              <p:cNvPr id="1059" name="Group 30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37919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>
                    <a:gd name="T0" fmla="*/ 18 w 42"/>
                    <a:gd name="T1" fmla="*/ 1043 h 1043"/>
                    <a:gd name="T2" fmla="*/ 42 w 42"/>
                    <a:gd name="T3" fmla="*/ 1043 h 1043"/>
                    <a:gd name="T4" fmla="*/ 42 w 42"/>
                    <a:gd name="T5" fmla="*/ 0 h 1043"/>
                    <a:gd name="T6" fmla="*/ 0 w 42"/>
                    <a:gd name="T7" fmla="*/ 0 h 1043"/>
                    <a:gd name="T8" fmla="*/ 0 w 42"/>
                    <a:gd name="T9" fmla="*/ 1043 h 1043"/>
                    <a:gd name="T10" fmla="*/ 18 w 42"/>
                    <a:gd name="T11" fmla="*/ 1043 h 1043"/>
                    <a:gd name="T12" fmla="*/ 18 w 42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20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>
                    <a:gd name="T0" fmla="*/ 131 w 155"/>
                    <a:gd name="T1" fmla="*/ 1043 h 1043"/>
                    <a:gd name="T2" fmla="*/ 155 w 155"/>
                    <a:gd name="T3" fmla="*/ 1043 h 1043"/>
                    <a:gd name="T4" fmla="*/ 42 w 155"/>
                    <a:gd name="T5" fmla="*/ 0 h 1043"/>
                    <a:gd name="T6" fmla="*/ 0 w 155"/>
                    <a:gd name="T7" fmla="*/ 0 h 1043"/>
                    <a:gd name="T8" fmla="*/ 113 w 155"/>
                    <a:gd name="T9" fmla="*/ 1043 h 1043"/>
                    <a:gd name="T10" fmla="*/ 131 w 155"/>
                    <a:gd name="T11" fmla="*/ 1043 h 1043"/>
                    <a:gd name="T12" fmla="*/ 131 w 155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21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>
                    <a:gd name="T0" fmla="*/ 221 w 239"/>
                    <a:gd name="T1" fmla="*/ 1043 h 1043"/>
                    <a:gd name="T2" fmla="*/ 239 w 239"/>
                    <a:gd name="T3" fmla="*/ 1043 h 1043"/>
                    <a:gd name="T4" fmla="*/ 36 w 239"/>
                    <a:gd name="T5" fmla="*/ 0 h 1043"/>
                    <a:gd name="T6" fmla="*/ 0 w 239"/>
                    <a:gd name="T7" fmla="*/ 0 h 1043"/>
                    <a:gd name="T8" fmla="*/ 203 w 239"/>
                    <a:gd name="T9" fmla="*/ 1043 h 1043"/>
                    <a:gd name="T10" fmla="*/ 221 w 239"/>
                    <a:gd name="T11" fmla="*/ 1043 h 1043"/>
                    <a:gd name="T12" fmla="*/ 221 w 239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22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>
                    <a:gd name="T0" fmla="*/ 334 w 352"/>
                    <a:gd name="T1" fmla="*/ 1043 h 1043"/>
                    <a:gd name="T2" fmla="*/ 352 w 352"/>
                    <a:gd name="T3" fmla="*/ 1043 h 1043"/>
                    <a:gd name="T4" fmla="*/ 41 w 352"/>
                    <a:gd name="T5" fmla="*/ 0 h 1043"/>
                    <a:gd name="T6" fmla="*/ 0 w 352"/>
                    <a:gd name="T7" fmla="*/ 0 h 1043"/>
                    <a:gd name="T8" fmla="*/ 311 w 352"/>
                    <a:gd name="T9" fmla="*/ 1043 h 1043"/>
                    <a:gd name="T10" fmla="*/ 334 w 352"/>
                    <a:gd name="T11" fmla="*/ 1043 h 1043"/>
                    <a:gd name="T12" fmla="*/ 334 w 352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23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>
                    <a:gd name="T0" fmla="*/ 425 w 449"/>
                    <a:gd name="T1" fmla="*/ 1043 h 1043"/>
                    <a:gd name="T2" fmla="*/ 449 w 449"/>
                    <a:gd name="T3" fmla="*/ 1043 h 1043"/>
                    <a:gd name="T4" fmla="*/ 42 w 449"/>
                    <a:gd name="T5" fmla="*/ 0 h 1043"/>
                    <a:gd name="T6" fmla="*/ 0 w 449"/>
                    <a:gd name="T7" fmla="*/ 0 h 1043"/>
                    <a:gd name="T8" fmla="*/ 407 w 449"/>
                    <a:gd name="T9" fmla="*/ 1043 h 1043"/>
                    <a:gd name="T10" fmla="*/ 425 w 449"/>
                    <a:gd name="T11" fmla="*/ 1043 h 1043"/>
                    <a:gd name="T12" fmla="*/ 425 w 449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24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>
                    <a:gd name="T0" fmla="*/ 520 w 538"/>
                    <a:gd name="T1" fmla="*/ 1043 h 1043"/>
                    <a:gd name="T2" fmla="*/ 538 w 538"/>
                    <a:gd name="T3" fmla="*/ 1043 h 1043"/>
                    <a:gd name="T4" fmla="*/ 41 w 538"/>
                    <a:gd name="T5" fmla="*/ 0 h 1043"/>
                    <a:gd name="T6" fmla="*/ 0 w 538"/>
                    <a:gd name="T7" fmla="*/ 0 h 1043"/>
                    <a:gd name="T8" fmla="*/ 496 w 538"/>
                    <a:gd name="T9" fmla="*/ 1043 h 1043"/>
                    <a:gd name="T10" fmla="*/ 520 w 538"/>
                    <a:gd name="T11" fmla="*/ 1043 h 1043"/>
                    <a:gd name="T12" fmla="*/ 520 w 538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25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>
                    <a:gd name="T0" fmla="*/ 622 w 640"/>
                    <a:gd name="T1" fmla="*/ 1043 h 1043"/>
                    <a:gd name="T2" fmla="*/ 640 w 640"/>
                    <a:gd name="T3" fmla="*/ 1043 h 1043"/>
                    <a:gd name="T4" fmla="*/ 48 w 640"/>
                    <a:gd name="T5" fmla="*/ 0 h 1043"/>
                    <a:gd name="T6" fmla="*/ 0 w 640"/>
                    <a:gd name="T7" fmla="*/ 0 h 1043"/>
                    <a:gd name="T8" fmla="*/ 598 w 640"/>
                    <a:gd name="T9" fmla="*/ 1043 h 1043"/>
                    <a:gd name="T10" fmla="*/ 622 w 640"/>
                    <a:gd name="T11" fmla="*/ 1043 h 1043"/>
                    <a:gd name="T12" fmla="*/ 622 w 640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26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>
                    <a:gd name="T0" fmla="*/ 604 w 628"/>
                    <a:gd name="T1" fmla="*/ 935 h 935"/>
                    <a:gd name="T2" fmla="*/ 628 w 628"/>
                    <a:gd name="T3" fmla="*/ 935 h 935"/>
                    <a:gd name="T4" fmla="*/ 0 w 628"/>
                    <a:gd name="T5" fmla="*/ 0 h 935"/>
                    <a:gd name="T6" fmla="*/ 0 w 628"/>
                    <a:gd name="T7" fmla="*/ 66 h 935"/>
                    <a:gd name="T8" fmla="*/ 580 w 628"/>
                    <a:gd name="T9" fmla="*/ 935 h 935"/>
                    <a:gd name="T10" fmla="*/ 604 w 628"/>
                    <a:gd name="T11" fmla="*/ 935 h 935"/>
                    <a:gd name="T12" fmla="*/ 604 w 628"/>
                    <a:gd name="T13" fmla="*/ 935 h 9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27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>
                    <a:gd name="T0" fmla="*/ 18 w 155"/>
                    <a:gd name="T1" fmla="*/ 1043 h 1043"/>
                    <a:gd name="T2" fmla="*/ 42 w 155"/>
                    <a:gd name="T3" fmla="*/ 1043 h 1043"/>
                    <a:gd name="T4" fmla="*/ 155 w 155"/>
                    <a:gd name="T5" fmla="*/ 0 h 1043"/>
                    <a:gd name="T6" fmla="*/ 114 w 155"/>
                    <a:gd name="T7" fmla="*/ 0 h 1043"/>
                    <a:gd name="T8" fmla="*/ 0 w 155"/>
                    <a:gd name="T9" fmla="*/ 1043 h 1043"/>
                    <a:gd name="T10" fmla="*/ 18 w 155"/>
                    <a:gd name="T11" fmla="*/ 1043 h 1043"/>
                    <a:gd name="T12" fmla="*/ 18 w 155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28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>
                    <a:gd name="T0" fmla="*/ 18 w 239"/>
                    <a:gd name="T1" fmla="*/ 1043 h 1043"/>
                    <a:gd name="T2" fmla="*/ 36 w 239"/>
                    <a:gd name="T3" fmla="*/ 1043 h 1043"/>
                    <a:gd name="T4" fmla="*/ 239 w 239"/>
                    <a:gd name="T5" fmla="*/ 0 h 1043"/>
                    <a:gd name="T6" fmla="*/ 203 w 239"/>
                    <a:gd name="T7" fmla="*/ 0 h 1043"/>
                    <a:gd name="T8" fmla="*/ 0 w 239"/>
                    <a:gd name="T9" fmla="*/ 1043 h 1043"/>
                    <a:gd name="T10" fmla="*/ 18 w 239"/>
                    <a:gd name="T11" fmla="*/ 1043 h 1043"/>
                    <a:gd name="T12" fmla="*/ 18 w 239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29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>
                    <a:gd name="T0" fmla="*/ 24 w 358"/>
                    <a:gd name="T1" fmla="*/ 1043 h 1043"/>
                    <a:gd name="T2" fmla="*/ 42 w 358"/>
                    <a:gd name="T3" fmla="*/ 1043 h 1043"/>
                    <a:gd name="T4" fmla="*/ 358 w 358"/>
                    <a:gd name="T5" fmla="*/ 0 h 1043"/>
                    <a:gd name="T6" fmla="*/ 317 w 358"/>
                    <a:gd name="T7" fmla="*/ 0 h 1043"/>
                    <a:gd name="T8" fmla="*/ 0 w 358"/>
                    <a:gd name="T9" fmla="*/ 1043 h 1043"/>
                    <a:gd name="T10" fmla="*/ 24 w 358"/>
                    <a:gd name="T11" fmla="*/ 1043 h 1043"/>
                    <a:gd name="T12" fmla="*/ 24 w 358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30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>
                    <a:gd name="T0" fmla="*/ 18 w 448"/>
                    <a:gd name="T1" fmla="*/ 1043 h 1043"/>
                    <a:gd name="T2" fmla="*/ 41 w 448"/>
                    <a:gd name="T3" fmla="*/ 1043 h 1043"/>
                    <a:gd name="T4" fmla="*/ 448 w 448"/>
                    <a:gd name="T5" fmla="*/ 0 h 1043"/>
                    <a:gd name="T6" fmla="*/ 406 w 448"/>
                    <a:gd name="T7" fmla="*/ 0 h 1043"/>
                    <a:gd name="T8" fmla="*/ 0 w 448"/>
                    <a:gd name="T9" fmla="*/ 1043 h 1043"/>
                    <a:gd name="T10" fmla="*/ 18 w 448"/>
                    <a:gd name="T11" fmla="*/ 1043 h 1043"/>
                    <a:gd name="T12" fmla="*/ 18 w 448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31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>
                    <a:gd name="T0" fmla="*/ 18 w 539"/>
                    <a:gd name="T1" fmla="*/ 1043 h 1043"/>
                    <a:gd name="T2" fmla="*/ 42 w 539"/>
                    <a:gd name="T3" fmla="*/ 1043 h 1043"/>
                    <a:gd name="T4" fmla="*/ 539 w 539"/>
                    <a:gd name="T5" fmla="*/ 0 h 1043"/>
                    <a:gd name="T6" fmla="*/ 497 w 539"/>
                    <a:gd name="T7" fmla="*/ 0 h 1043"/>
                    <a:gd name="T8" fmla="*/ 0 w 539"/>
                    <a:gd name="T9" fmla="*/ 1043 h 1043"/>
                    <a:gd name="T10" fmla="*/ 18 w 539"/>
                    <a:gd name="T11" fmla="*/ 1043 h 1043"/>
                    <a:gd name="T12" fmla="*/ 18 w 539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32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>
                    <a:gd name="T0" fmla="*/ 18 w 640"/>
                    <a:gd name="T1" fmla="*/ 1043 h 1043"/>
                    <a:gd name="T2" fmla="*/ 42 w 640"/>
                    <a:gd name="T3" fmla="*/ 1043 h 1043"/>
                    <a:gd name="T4" fmla="*/ 640 w 640"/>
                    <a:gd name="T5" fmla="*/ 0 h 1043"/>
                    <a:gd name="T6" fmla="*/ 592 w 640"/>
                    <a:gd name="T7" fmla="*/ 0 h 1043"/>
                    <a:gd name="T8" fmla="*/ 0 w 640"/>
                    <a:gd name="T9" fmla="*/ 1043 h 1043"/>
                    <a:gd name="T10" fmla="*/ 18 w 640"/>
                    <a:gd name="T11" fmla="*/ 1043 h 1043"/>
                    <a:gd name="T12" fmla="*/ 18 w 640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33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>
                    <a:gd name="T0" fmla="*/ 24 w 670"/>
                    <a:gd name="T1" fmla="*/ 995 h 995"/>
                    <a:gd name="T2" fmla="*/ 48 w 670"/>
                    <a:gd name="T3" fmla="*/ 995 h 995"/>
                    <a:gd name="T4" fmla="*/ 670 w 670"/>
                    <a:gd name="T5" fmla="*/ 72 h 995"/>
                    <a:gd name="T6" fmla="*/ 670 w 670"/>
                    <a:gd name="T7" fmla="*/ 0 h 995"/>
                    <a:gd name="T8" fmla="*/ 0 w 670"/>
                    <a:gd name="T9" fmla="*/ 995 h 995"/>
                    <a:gd name="T10" fmla="*/ 24 w 670"/>
                    <a:gd name="T11" fmla="*/ 995 h 995"/>
                    <a:gd name="T12" fmla="*/ 24 w 670"/>
                    <a:gd name="T13" fmla="*/ 995 h 9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</p:grpSp>
          <p:grpSp>
            <p:nvGrpSpPr>
              <p:cNvPr id="1060" name="Group 46"/>
              <p:cNvGrpSpPr>
                <a:grpSpLocks/>
              </p:cNvGrpSpPr>
              <p:nvPr userDrawn="1"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1079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1080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</p:grpSp>
          <p:grpSp>
            <p:nvGrpSpPr>
              <p:cNvPr id="1061" name="Group 49"/>
              <p:cNvGrpSpPr>
                <a:grpSpLocks/>
              </p:cNvGrpSpPr>
              <p:nvPr userDrawn="1"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37938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>
                    <a:gd name="T0" fmla="*/ 18 w 42"/>
                    <a:gd name="T1" fmla="*/ 0 h 3273"/>
                    <a:gd name="T2" fmla="*/ 0 w 42"/>
                    <a:gd name="T3" fmla="*/ 0 h 3273"/>
                    <a:gd name="T4" fmla="*/ 0 w 42"/>
                    <a:gd name="T5" fmla="*/ 3273 h 3273"/>
                    <a:gd name="T6" fmla="*/ 42 w 42"/>
                    <a:gd name="T7" fmla="*/ 3273 h 3273"/>
                    <a:gd name="T8" fmla="*/ 42 w 42"/>
                    <a:gd name="T9" fmla="*/ 0 h 3273"/>
                    <a:gd name="T10" fmla="*/ 18 w 42"/>
                    <a:gd name="T11" fmla="*/ 0 h 3273"/>
                    <a:gd name="T12" fmla="*/ 18 w 42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39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>
                    <a:gd name="T0" fmla="*/ 376 w 400"/>
                    <a:gd name="T1" fmla="*/ 0 h 3273"/>
                    <a:gd name="T2" fmla="*/ 358 w 400"/>
                    <a:gd name="T3" fmla="*/ 0 h 3273"/>
                    <a:gd name="T4" fmla="*/ 0 w 400"/>
                    <a:gd name="T5" fmla="*/ 3273 h 3273"/>
                    <a:gd name="T6" fmla="*/ 41 w 400"/>
                    <a:gd name="T7" fmla="*/ 3273 h 3273"/>
                    <a:gd name="T8" fmla="*/ 400 w 400"/>
                    <a:gd name="T9" fmla="*/ 0 h 3273"/>
                    <a:gd name="T10" fmla="*/ 376 w 400"/>
                    <a:gd name="T11" fmla="*/ 0 h 3273"/>
                    <a:gd name="T12" fmla="*/ 376 w 400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40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>
                    <a:gd name="T0" fmla="*/ 657 w 675"/>
                    <a:gd name="T1" fmla="*/ 0 h 3273"/>
                    <a:gd name="T2" fmla="*/ 639 w 675"/>
                    <a:gd name="T3" fmla="*/ 0 h 3273"/>
                    <a:gd name="T4" fmla="*/ 0 w 675"/>
                    <a:gd name="T5" fmla="*/ 3273 h 3273"/>
                    <a:gd name="T6" fmla="*/ 42 w 675"/>
                    <a:gd name="T7" fmla="*/ 3273 h 3273"/>
                    <a:gd name="T8" fmla="*/ 675 w 675"/>
                    <a:gd name="T9" fmla="*/ 0 h 3273"/>
                    <a:gd name="T10" fmla="*/ 657 w 675"/>
                    <a:gd name="T11" fmla="*/ 0 h 3273"/>
                    <a:gd name="T12" fmla="*/ 657 w 675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41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>
                    <a:gd name="T0" fmla="*/ 1013 w 1031"/>
                    <a:gd name="T1" fmla="*/ 0 h 3280"/>
                    <a:gd name="T2" fmla="*/ 990 w 1031"/>
                    <a:gd name="T3" fmla="*/ 0 h 3280"/>
                    <a:gd name="T4" fmla="*/ 0 w 1031"/>
                    <a:gd name="T5" fmla="*/ 3280 h 3280"/>
                    <a:gd name="T6" fmla="*/ 42 w 1031"/>
                    <a:gd name="T7" fmla="*/ 3280 h 3280"/>
                    <a:gd name="T8" fmla="*/ 1031 w 1031"/>
                    <a:gd name="T9" fmla="*/ 4 h 3280"/>
                    <a:gd name="T10" fmla="*/ 1013 w 1031"/>
                    <a:gd name="T11" fmla="*/ 0 h 3280"/>
                    <a:gd name="T12" fmla="*/ 1013 w 1031"/>
                    <a:gd name="T13" fmla="*/ 0 h 3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42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>
                    <a:gd name="T0" fmla="*/ 1296 w 1319"/>
                    <a:gd name="T1" fmla="*/ 0 h 3280"/>
                    <a:gd name="T2" fmla="*/ 1278 w 1319"/>
                    <a:gd name="T3" fmla="*/ 0 h 3280"/>
                    <a:gd name="T4" fmla="*/ 0 w 1319"/>
                    <a:gd name="T5" fmla="*/ 3280 h 3280"/>
                    <a:gd name="T6" fmla="*/ 42 w 1319"/>
                    <a:gd name="T7" fmla="*/ 3280 h 3280"/>
                    <a:gd name="T8" fmla="*/ 1319 w 1319"/>
                    <a:gd name="T9" fmla="*/ 5 h 3280"/>
                    <a:gd name="T10" fmla="*/ 1296 w 1319"/>
                    <a:gd name="T11" fmla="*/ 0 h 3280"/>
                    <a:gd name="T12" fmla="*/ 1296 w 1319"/>
                    <a:gd name="T13" fmla="*/ 0 h 3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43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>
                    <a:gd name="T0" fmla="*/ 18 w 401"/>
                    <a:gd name="T1" fmla="*/ 0 h 3273"/>
                    <a:gd name="T2" fmla="*/ 0 w 401"/>
                    <a:gd name="T3" fmla="*/ 0 h 3273"/>
                    <a:gd name="T4" fmla="*/ 359 w 401"/>
                    <a:gd name="T5" fmla="*/ 3273 h 3273"/>
                    <a:gd name="T6" fmla="*/ 401 w 401"/>
                    <a:gd name="T7" fmla="*/ 3273 h 3273"/>
                    <a:gd name="T8" fmla="*/ 42 w 401"/>
                    <a:gd name="T9" fmla="*/ 0 h 3273"/>
                    <a:gd name="T10" fmla="*/ 18 w 401"/>
                    <a:gd name="T11" fmla="*/ 0 h 3273"/>
                    <a:gd name="T12" fmla="*/ 18 w 401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44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>
                    <a:gd name="T0" fmla="*/ 18 w 675"/>
                    <a:gd name="T1" fmla="*/ 0 h 3273"/>
                    <a:gd name="T2" fmla="*/ 0 w 675"/>
                    <a:gd name="T3" fmla="*/ 0 h 3273"/>
                    <a:gd name="T4" fmla="*/ 640 w 675"/>
                    <a:gd name="T5" fmla="*/ 3273 h 3273"/>
                    <a:gd name="T6" fmla="*/ 675 w 675"/>
                    <a:gd name="T7" fmla="*/ 3273 h 3273"/>
                    <a:gd name="T8" fmla="*/ 36 w 675"/>
                    <a:gd name="T9" fmla="*/ 0 h 3273"/>
                    <a:gd name="T10" fmla="*/ 18 w 675"/>
                    <a:gd name="T11" fmla="*/ 0 h 3273"/>
                    <a:gd name="T12" fmla="*/ 18 w 675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45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>
                    <a:gd name="T0" fmla="*/ 23 w 1036"/>
                    <a:gd name="T1" fmla="*/ 0 h 3280"/>
                    <a:gd name="T2" fmla="*/ 0 w 1036"/>
                    <a:gd name="T3" fmla="*/ 5 h 3280"/>
                    <a:gd name="T4" fmla="*/ 994 w 1036"/>
                    <a:gd name="T5" fmla="*/ 3280 h 3280"/>
                    <a:gd name="T6" fmla="*/ 1036 w 1036"/>
                    <a:gd name="T7" fmla="*/ 3280 h 3280"/>
                    <a:gd name="T8" fmla="*/ 41 w 1036"/>
                    <a:gd name="T9" fmla="*/ 0 h 3280"/>
                    <a:gd name="T10" fmla="*/ 23 w 1036"/>
                    <a:gd name="T11" fmla="*/ 0 h 3280"/>
                    <a:gd name="T12" fmla="*/ 23 w 1036"/>
                    <a:gd name="T13" fmla="*/ 0 h 3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46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>
                    <a:gd name="T0" fmla="*/ 20 w 1327"/>
                    <a:gd name="T1" fmla="*/ 0 h 3280"/>
                    <a:gd name="T2" fmla="*/ 0 w 1327"/>
                    <a:gd name="T3" fmla="*/ 7 h 3280"/>
                    <a:gd name="T4" fmla="*/ 1285 w 1327"/>
                    <a:gd name="T5" fmla="*/ 3280 h 3280"/>
                    <a:gd name="T6" fmla="*/ 1327 w 1327"/>
                    <a:gd name="T7" fmla="*/ 3280 h 3280"/>
                    <a:gd name="T8" fmla="*/ 43 w 1327"/>
                    <a:gd name="T9" fmla="*/ 0 h 3280"/>
                    <a:gd name="T10" fmla="*/ 20 w 1327"/>
                    <a:gd name="T11" fmla="*/ 0 h 3280"/>
                    <a:gd name="T12" fmla="*/ 20 w 1327"/>
                    <a:gd name="T13" fmla="*/ 0 h 3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</p:grpSp>
          <p:sp>
            <p:nvSpPr>
              <p:cNvPr id="37947" name="Freeform 59"/>
              <p:cNvSpPr>
                <a:spLocks/>
              </p:cNvSpPr>
              <p:nvPr userDrawn="1"/>
            </p:nvSpPr>
            <p:spPr bwMode="hidden">
              <a:xfrm>
                <a:off x="0" y="1039"/>
                <a:ext cx="1254" cy="2632"/>
              </a:xfrm>
              <a:custGeom>
                <a:avLst/>
                <a:gdLst>
                  <a:gd name="T0" fmla="*/ 1236 w 1254"/>
                  <a:gd name="T1" fmla="*/ 0 h 2632"/>
                  <a:gd name="T2" fmla="*/ 1212 w 1254"/>
                  <a:gd name="T3" fmla="*/ 0 h 2632"/>
                  <a:gd name="T4" fmla="*/ 0 w 1254"/>
                  <a:gd name="T5" fmla="*/ 2542 h 2632"/>
                  <a:gd name="T6" fmla="*/ 0 w 1254"/>
                  <a:gd name="T7" fmla="*/ 2632 h 2632"/>
                  <a:gd name="T8" fmla="*/ 1254 w 1254"/>
                  <a:gd name="T9" fmla="*/ 7 h 2632"/>
                  <a:gd name="T10" fmla="*/ 1236 w 1254"/>
                  <a:gd name="T11" fmla="*/ 0 h 2632"/>
                  <a:gd name="T12" fmla="*/ 1236 w 1254"/>
                  <a:gd name="T13" fmla="*/ 0 h 26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1063" name="Freeform 60"/>
              <p:cNvSpPr>
                <a:spLocks/>
              </p:cNvSpPr>
              <p:nvPr userDrawn="1"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1064" name="Freeform 61"/>
              <p:cNvSpPr>
                <a:spLocks/>
              </p:cNvSpPr>
              <p:nvPr userDrawn="1"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1065" name="Freeform 62"/>
              <p:cNvSpPr>
                <a:spLocks/>
              </p:cNvSpPr>
              <p:nvPr userDrawn="1"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951" name="Freeform 63"/>
              <p:cNvSpPr>
                <a:spLocks/>
              </p:cNvSpPr>
              <p:nvPr userDrawn="1"/>
            </p:nvSpPr>
            <p:spPr bwMode="hidden">
              <a:xfrm>
                <a:off x="4481" y="1039"/>
                <a:ext cx="1277" cy="2686"/>
              </a:xfrm>
              <a:custGeom>
                <a:avLst/>
                <a:gdLst>
                  <a:gd name="T0" fmla="*/ 41 w 1277"/>
                  <a:gd name="T1" fmla="*/ 0 h 2686"/>
                  <a:gd name="T2" fmla="*/ 17 w 1277"/>
                  <a:gd name="T3" fmla="*/ 0 h 2686"/>
                  <a:gd name="T4" fmla="*/ 0 w 1277"/>
                  <a:gd name="T5" fmla="*/ 4 h 2686"/>
                  <a:gd name="T6" fmla="*/ 1277 w 1277"/>
                  <a:gd name="T7" fmla="*/ 2686 h 2686"/>
                  <a:gd name="T8" fmla="*/ 1277 w 1277"/>
                  <a:gd name="T9" fmla="*/ 2596 h 2686"/>
                  <a:gd name="T10" fmla="*/ 41 w 1277"/>
                  <a:gd name="T11" fmla="*/ 0 h 2686"/>
                  <a:gd name="T12" fmla="*/ 41 w 1277"/>
                  <a:gd name="T13" fmla="*/ 0 h 26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1067" name="Freeform 64"/>
              <p:cNvSpPr>
                <a:spLocks/>
              </p:cNvSpPr>
              <p:nvPr userDrawn="1"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1068" name="Freeform 65"/>
              <p:cNvSpPr>
                <a:spLocks/>
              </p:cNvSpPr>
              <p:nvPr userDrawn="1"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1069" name="Freeform 66"/>
              <p:cNvSpPr>
                <a:spLocks/>
              </p:cNvSpPr>
              <p:nvPr userDrawn="1"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</p:grpSp>
      </p:grpSp>
      <p:sp>
        <p:nvSpPr>
          <p:cNvPr id="37955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73050"/>
            <a:ext cx="8226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7956" name="Rectangle 6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5613" y="6242050"/>
            <a:ext cx="213042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7957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2050"/>
            <a:ext cx="2895600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7958" name="Rectangle 7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2050"/>
            <a:ext cx="213042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6179B12-E564-4C50-AFC4-A9A851B389F5}" type="slidenum">
              <a:rPr lang="en-US" altLang="bg-BG"/>
              <a:pPr/>
              <a:t>‹#›</a:t>
            </a:fld>
            <a:endParaRPr lang="en-US" altLang="bg-BG" dirty="0"/>
          </a:p>
        </p:txBody>
      </p:sp>
      <p:sp>
        <p:nvSpPr>
          <p:cNvPr id="37959" name="Rectangle 7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598613"/>
            <a:ext cx="8226425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2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anose="05000000000000000000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1989138"/>
            <a:ext cx="8713788" cy="2087562"/>
          </a:xfrm>
        </p:spPr>
        <p:txBody>
          <a:bodyPr/>
          <a:lstStyle/>
          <a:p>
            <a:pPr eaLnBrk="1" hangingPunct="1">
              <a:defRPr/>
            </a:pPr>
            <a:r>
              <a:rPr lang="bg-BG" sz="4800" b="1" dirty="0" smtClean="0">
                <a:latin typeface="Times New Roman" pitchFamily="18" charset="0"/>
              </a:rPr>
              <a:t>Повреда на агрегата за ел</a:t>
            </a:r>
            <a:r>
              <a:rPr lang="bg-BG" sz="4800" b="1" dirty="0" smtClean="0">
                <a:latin typeface="Times New Roman" pitchFamily="18" charset="0"/>
              </a:rPr>
              <a:t>. ток </a:t>
            </a:r>
            <a:r>
              <a:rPr lang="bg-BG" sz="4800" b="1" dirty="0" smtClean="0">
                <a:latin typeface="Times New Roman" pitchFamily="18" charset="0"/>
              </a:rPr>
              <a:t>на ПС Писанец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-1044575" y="188913"/>
            <a:ext cx="8226425" cy="747712"/>
          </a:xfrm>
        </p:spPr>
        <p:txBody>
          <a:bodyPr/>
          <a:lstStyle/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1.Описание на проблема.</a:t>
            </a:r>
            <a:endParaRPr lang="en-US" sz="3600" dirty="0" smtClean="0">
              <a:latin typeface="Times New Roman" pitchFamily="18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5111750"/>
          </a:xfrm>
        </p:spPr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На ПС Писанец е монтиран стационарен агрегат 100 К</a:t>
            </a:r>
            <a:r>
              <a:rPr lang="en-US" dirty="0" smtClean="0">
                <a:latin typeface="Times New Roman" pitchFamily="18" charset="0"/>
              </a:rPr>
              <a:t>W</a:t>
            </a:r>
            <a:r>
              <a:rPr lang="bg-BG" dirty="0" smtClean="0">
                <a:latin typeface="Times New Roman" pitchFamily="18" charset="0"/>
              </a:rPr>
              <a:t>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който служи за подаване на напрежение към ПС в случай,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че спре тока от Електроразпределение;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Техник ЕМО докладва,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че при натоварване на агрегата,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той се самоизключва и не може да върти ПА.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На празен ход се възбужда нормално и достига номиналното си напрежение.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50875" y="-28575"/>
            <a:ext cx="8385175" cy="936625"/>
          </a:xfrm>
        </p:spPr>
        <p:txBody>
          <a:bodyPr/>
          <a:lstStyle/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2.Анализ на съществуващото положение.</a:t>
            </a:r>
            <a:endParaRPr lang="en-US" sz="3600" dirty="0" smtClean="0">
              <a:latin typeface="Times New Roman" pitchFamily="18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196975"/>
            <a:ext cx="8007350" cy="532765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defRPr/>
            </a:pPr>
            <a:r>
              <a:rPr lang="bg-BG" sz="3600" dirty="0" smtClean="0">
                <a:latin typeface="Times New Roman" pitchFamily="18" charset="0"/>
              </a:rPr>
              <a:t>Отделихме много време за откриване на проблема;</a:t>
            </a:r>
          </a:p>
          <a:p>
            <a:pPr marL="533400" indent="-533400" eaLnBrk="1" hangingPunct="1">
              <a:lnSpc>
                <a:spcPct val="90000"/>
              </a:lnSpc>
              <a:defRPr/>
            </a:pPr>
            <a:r>
              <a:rPr lang="bg-BG" sz="3600" dirty="0" smtClean="0">
                <a:latin typeface="Times New Roman" pitchFamily="18" charset="0"/>
              </a:rPr>
              <a:t>Правихме най-различни замервания на изправителните блокове;на възбуждането;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bg-BG" sz="3600" dirty="0" smtClean="0">
                <a:latin typeface="Times New Roman" pitchFamily="18" charset="0"/>
              </a:rPr>
              <a:t>подавахме външно напрежение;</a:t>
            </a:r>
          </a:p>
          <a:p>
            <a:pPr marL="533400" indent="-533400" eaLnBrk="1" hangingPunct="1">
              <a:lnSpc>
                <a:spcPct val="90000"/>
              </a:lnSpc>
              <a:defRPr/>
            </a:pPr>
            <a:r>
              <a:rPr lang="bg-BG" sz="3600" dirty="0" smtClean="0">
                <a:latin typeface="Times New Roman" pitchFamily="18" charset="0"/>
              </a:rPr>
              <a:t>Подменихме трансформатора,който формира възбуждащия ток.</a:t>
            </a:r>
          </a:p>
          <a:p>
            <a:pPr marL="533400" indent="-533400" eaLnBrk="1" hangingPunct="1">
              <a:lnSpc>
                <a:spcPct val="90000"/>
              </a:lnSpc>
              <a:defRPr/>
            </a:pPr>
            <a:r>
              <a:rPr lang="bg-BG" sz="3600" dirty="0" smtClean="0">
                <a:latin typeface="Times New Roman" pitchFamily="18" charset="0"/>
              </a:rPr>
              <a:t>Нищо не постигнахме.</a:t>
            </a:r>
            <a:endParaRPr lang="en-US" sz="3600" dirty="0" smtClean="0">
              <a:latin typeface="Times New Roman" pitchFamily="18" charset="0"/>
            </a:endParaRP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bg-BG" dirty="0" smtClean="0">
              <a:latin typeface="Times New Roman" pitchFamily="18" charset="0"/>
            </a:endParaRP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bg-BG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-900113" y="44450"/>
            <a:ext cx="8385176" cy="6477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latin typeface="Times New Roman" pitchFamily="18" charset="0"/>
              </a:rPr>
              <a:t>3.</a:t>
            </a:r>
            <a:r>
              <a:rPr lang="bg-BG" sz="4000" dirty="0" smtClean="0">
                <a:latin typeface="Times New Roman" pitchFamily="18" charset="0"/>
              </a:rPr>
              <a:t>Решение на проблема</a:t>
            </a:r>
            <a:endParaRPr lang="en-US" sz="4000" dirty="0" smtClean="0">
              <a:latin typeface="Times New Roman" pitchFamily="18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893763"/>
            <a:ext cx="8748712" cy="5199062"/>
          </a:xfrm>
        </p:spPr>
        <p:txBody>
          <a:bodyPr/>
          <a:lstStyle/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След много проверки и анализи накрая проблемът се оказа в дроселите,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bg-BG" sz="3600" dirty="0" smtClean="0">
                <a:latin typeface="Times New Roman" pitchFamily="18" charset="0"/>
              </a:rPr>
              <a:t>които са преди тринамотъчния трансформатор.</a:t>
            </a:r>
          </a:p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От вибрациите се бяха разхлабили дроселите и въздушните междини се бяха променили;</a:t>
            </a:r>
          </a:p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След настройката им агрегатът влезе в нормална експлоатация.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363" y="-26988"/>
            <a:ext cx="8226425" cy="476251"/>
          </a:xfrm>
        </p:spPr>
        <p:txBody>
          <a:bodyPr/>
          <a:lstStyle/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4.Други обекти с подобен проблем</a:t>
            </a:r>
            <a:endParaRPr lang="en-US" sz="3600" dirty="0" smtClean="0">
              <a:latin typeface="Times New Roman" pitchFamily="18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620713"/>
            <a:ext cx="8377237" cy="6237287"/>
          </a:xfrm>
        </p:spPr>
        <p:txBody>
          <a:bodyPr/>
          <a:lstStyle/>
          <a:p>
            <a:pPr marL="533400" indent="-533400"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Имали сме подобни проблеми с други агрегати – мобилни и стационарни;</a:t>
            </a:r>
          </a:p>
          <a:p>
            <a:pPr marL="533400" indent="-533400"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Най-често са аварирали диоди или е имало лоша изолация;</a:t>
            </a:r>
          </a:p>
          <a:p>
            <a:pPr marL="533400" indent="-533400"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На 1 мобилен агрегат беше изгорял генератора.</a:t>
            </a:r>
          </a:p>
          <a:p>
            <a:pPr marL="533400" indent="-533400"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На агрегата на ПС Дунарит му замръзна охлаждащата течност;имаше проблеми и с качеството на горивото,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bg-BG" sz="3600" dirty="0" smtClean="0">
                <a:latin typeface="Times New Roman" pitchFamily="18" charset="0"/>
              </a:rPr>
              <a:t>а също така и с възбуждането.</a:t>
            </a:r>
            <a:endParaRPr lang="en-US" sz="36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-2413000" y="0"/>
            <a:ext cx="8385175" cy="881063"/>
          </a:xfrm>
        </p:spPr>
        <p:txBody>
          <a:bodyPr/>
          <a:lstStyle/>
          <a:p>
            <a:pPr eaLnBrk="1" hangingPunct="1">
              <a:defRPr/>
            </a:pPr>
            <a:r>
              <a:rPr lang="bg-BG" sz="4800" dirty="0" smtClean="0">
                <a:latin typeface="Times New Roman" pitchFamily="18" charset="0"/>
              </a:rPr>
              <a:t>5.Изводи</a:t>
            </a:r>
            <a:endParaRPr lang="en-US" sz="4800" dirty="0" smtClean="0">
              <a:latin typeface="Times New Roman" pitchFamily="18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541463"/>
            <a:ext cx="8713788" cy="4840287"/>
          </a:xfrm>
        </p:spPr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Агрегатите са машини,които се ползват рядко и понякога,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когато ни се наложи да ги използваме те са повредени от дългия престой.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За да може да реагираме бързо при нужда трябва да поддържаме изрядна документация за тях,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защото с времето се забравят особенностите им.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bg-BG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-1638300" y="-144463"/>
            <a:ext cx="8226425" cy="765176"/>
          </a:xfrm>
        </p:spPr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6.Препоръки</a:t>
            </a:r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81075"/>
            <a:ext cx="9467850" cy="61198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Редовно в рамките на ППР и преди есенно-зимната подготовка да се изпитват агрегатите за годност;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При отказ на някой от елементите им – да се набавят своевременно;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Да се правят пълни проби,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защото при нужда – обикновено природно бедствие условията за ремонти са тежки,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а и времето за реакция е малко.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Да се поддържа изправна и екипировката към тях – кабели,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удължители,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пускател звезда-триъгълник,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транспортни средства и горива.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ding Grid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Fading Gri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837</TotalTime>
  <Words>338</Words>
  <Application>Microsoft Office PowerPoint</Application>
  <PresentationFormat>Презентация на цял екран (4:3)</PresentationFormat>
  <Paragraphs>27</Paragraphs>
  <Slides>7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7</vt:i4>
      </vt:variant>
    </vt:vector>
  </HeadingPairs>
  <TitlesOfParts>
    <vt:vector size="12" baseType="lpstr">
      <vt:lpstr>Arial</vt:lpstr>
      <vt:lpstr>Wingdings</vt:lpstr>
      <vt:lpstr>Calibri</vt:lpstr>
      <vt:lpstr>Times New Roman</vt:lpstr>
      <vt:lpstr>Fading Grid</vt:lpstr>
      <vt:lpstr>Повреда на агрегата за ел. ток на ПС Писанец 1</vt:lpstr>
      <vt:lpstr>1.Описание на проблема.</vt:lpstr>
      <vt:lpstr>2.Анализ на съществуващото положение.</vt:lpstr>
      <vt:lpstr>3.Решение на проблема</vt:lpstr>
      <vt:lpstr>4.Други обекти с подобен проблем</vt:lpstr>
      <vt:lpstr>5.Изводи</vt:lpstr>
      <vt:lpstr>6.Препоръки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Смукатели на ПС Николово 2</dc:title>
  <dc:creator>pc</dc:creator>
  <cp:lastModifiedBy>Rumen Yordanov</cp:lastModifiedBy>
  <cp:revision>34</cp:revision>
  <dcterms:created xsi:type="dcterms:W3CDTF">2007-01-05T19:43:42Z</dcterms:created>
  <dcterms:modified xsi:type="dcterms:W3CDTF">2026-04-18T09:10:22Z</dcterms:modified>
</cp:coreProperties>
</file>