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22BCE5-7B68-4A04-A400-B2D8CE81647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20077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1CC473-59AA-41BC-8773-09127379F22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4807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4ED111-4683-411A-975E-5FE9E1E4374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9133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6ED8C8-035B-4B77-9FA7-BCEBDC1805D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69374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D4869-DEFF-4AA4-BBF0-AC73CF12229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3550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4C82A5-D14B-4DEA-ADF7-11C4FDBF0AF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168408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B7AFB-6391-4BDF-85C8-F23EA163141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746632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19EDAE-7A93-4842-8832-08FBEC80788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900001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28210-DFE2-4D06-A58C-3D667041199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227137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6F3A8E-036F-4563-84F5-180EF0767BD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20569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A8945-6CA7-4075-9296-57503A68C61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97942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69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Arial" panose="020B0604020202020204" pitchFamily="34" charset="0"/>
              </a:defRPr>
            </a:lvl1pPr>
          </a:lstStyle>
          <a:p>
            <a:fld id="{505E3951-B046-40CD-B954-3721B878468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052513"/>
            <a:ext cx="8785225" cy="3240087"/>
          </a:xfrm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bg-BG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Пожар в силово ел</a:t>
            </a:r>
            <a:r>
              <a:rPr lang="bg-BG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 табло</a:t>
            </a:r>
            <a:endParaRPr lang="bg-BG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385175" cy="1052513"/>
          </a:xfrm>
        </p:spPr>
        <p:txBody>
          <a:bodyPr/>
          <a:lstStyle/>
          <a:p>
            <a:pPr eaLnBrk="1" hangingPunct="1"/>
            <a:r>
              <a:rPr lang="bg-BG" altLang="bg-BG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1.Описание на проблема.</a:t>
            </a:r>
            <a:endParaRPr lang="en-US" altLang="bg-BG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613" y="2060575"/>
            <a:ext cx="7716837" cy="4216400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Вследствие възникнал пожар в силовото табло на ПС Пейчиново бяха повредени ел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. апаратите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и кабелите в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таблото.</a:t>
            </a:r>
            <a:endParaRPr lang="bg-BG" altLang="bg-BG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ПС излезе от строя за повече от 24 часа.</a:t>
            </a:r>
          </a:p>
          <a:p>
            <a:pPr eaLnBrk="1" hangingPunct="1"/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Необходими бяха бързи противоаварийни действия за възстановяване на водоподаването.</a:t>
            </a:r>
          </a:p>
          <a:p>
            <a:pPr eaLnBrk="1" hangingPunct="1">
              <a:buFontTx/>
              <a:buNone/>
            </a:pPr>
            <a:endParaRPr lang="en-US" altLang="bg-BG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758825" y="2349500"/>
            <a:ext cx="8385175" cy="431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bg-BG" altLang="bg-BG" sz="4400" b="1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79438" y="115888"/>
            <a:ext cx="8385175" cy="1431925"/>
          </a:xfrm>
        </p:spPr>
        <p:txBody>
          <a:bodyPr/>
          <a:lstStyle/>
          <a:p>
            <a:pPr eaLnBrk="1" hangingPunct="1"/>
            <a:r>
              <a:rPr lang="bg-BG" altLang="bg-BG" sz="4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2.Анализ на съществуващото положение.</a:t>
            </a:r>
            <a:endParaRPr lang="en-US" altLang="bg-BG" sz="4800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773238"/>
            <a:ext cx="8007350" cy="41767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По време на работа на ПА1 на ПС Пейчиново поради повреда в контактора /залепнал</a:t>
            </a: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, пре </a:t>
            </a: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прегоряла 1 фаза/ - ел</a:t>
            </a: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. мотора </a:t>
            </a: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22 К</a:t>
            </a:r>
            <a:r>
              <a:rPr lang="en-US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W</a:t>
            </a: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остава да работи на 2 фази;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	Видя се от деформацията на 1 фаза на РТБ.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Токът се е увеличил двойно – от 35 А на 70 А.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Вследствие на това започва нагряване на захранващите кабели</a:t>
            </a: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, РТБ</a:t>
            </a: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,</a:t>
            </a:r>
            <a:r>
              <a:rPr lang="en-US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мотора и контактора.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Мотора след време изгаря от прегряване,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	подпалват се и апаратите и кабелите в ел.</a:t>
            </a:r>
            <a:r>
              <a:rPr lang="en-US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таблото.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Високо мощните </a:t>
            </a:r>
            <a:r>
              <a:rPr lang="bg-BG" altLang="bg-BG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предпазители бяха 100 А преоразмерени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90513" y="188913"/>
            <a:ext cx="8385175" cy="647700"/>
          </a:xfrm>
        </p:spPr>
        <p:txBody>
          <a:bodyPr/>
          <a:lstStyle/>
          <a:p>
            <a:pPr eaLnBrk="1" hangingPunct="1"/>
            <a:r>
              <a:rPr lang="en-US" altLang="bg-BG" sz="4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3.</a:t>
            </a:r>
            <a:r>
              <a:rPr lang="bg-BG" altLang="bg-BG" sz="4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Решение на проблема</a:t>
            </a:r>
            <a:endParaRPr lang="en-US" altLang="bg-BG" sz="4800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09663"/>
            <a:ext cx="8007350" cy="5272087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В оперативен порядък таблото беше почистено от саждите и бе оборудвано с нови кабели и апарати.</a:t>
            </a:r>
          </a:p>
          <a:p>
            <a:pPr eaLnBrk="1" hangingPunct="1"/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Подмени се авариралия статор на ел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. мотора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и ПС се въведе в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експлоатация.</a:t>
            </a:r>
            <a:endParaRPr lang="bg-BG" altLang="bg-BG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Подмениха се предпазителите с 63 А;</a:t>
            </a:r>
          </a:p>
          <a:p>
            <a:pPr eaLnBrk="1" hangingPunct="1"/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Монтираха се допълнително 2 бр. електронни защити – за всеки ПА.</a:t>
            </a:r>
            <a:endParaRPr lang="en-US" altLang="bg-BG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484313"/>
            <a:ext cx="8007350" cy="3543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	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Други обекти с подобни проблеми – пожар в ел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. таблата</a:t>
            </a:r>
            <a:r>
              <a:rPr lang="en-US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  <a:endParaRPr lang="bg-BG" altLang="bg-BG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bg-BG" altLang="bg-BG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bg-BG" altLang="bg-BG" sz="90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bg-BG" altLang="bg-BG" sz="2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	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ПС Баниска-бункерна;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ІІ-ри подем КРУ 20 Кв от аварирал маслен кабел; Семерджиево – изгорял потопяем помпен агрегат  Пльогер и захранващ кабел;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Джулюница – трафо 20 Кв следствие пренапрежение и др.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bg-BG" altLang="bg-BG" sz="280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bg-BG" altLang="bg-BG" sz="2000" dirty="0" smtClean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bg-BG" sz="2000" dirty="0" smtClean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-2268538" y="260350"/>
            <a:ext cx="9432926" cy="1081088"/>
          </a:xfrm>
        </p:spPr>
        <p:txBody>
          <a:bodyPr/>
          <a:lstStyle/>
          <a:p>
            <a:pPr eaLnBrk="1" hangingPunct="1"/>
            <a:r>
              <a:rPr lang="bg-BG" altLang="bg-BG" sz="60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5.Изводи</a:t>
            </a:r>
            <a:endParaRPr lang="en-US" altLang="bg-BG" sz="6000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6088" y="1628775"/>
            <a:ext cx="8229600" cy="3560763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Възникването на пожари в ел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. съоръженията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на ПС са опасни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явления, които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съпътстват нашата работа.</a:t>
            </a:r>
          </a:p>
          <a:p>
            <a:pPr eaLnBrk="1" hangingPunct="1"/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Намаляване вероятността от пожари и повреди може  да гарантираме с навременни и компетентни действия.</a:t>
            </a:r>
          </a:p>
          <a:p>
            <a:pPr eaLnBrk="1" hangingPunct="1">
              <a:buFontTx/>
              <a:buNone/>
            </a:pPr>
            <a:endParaRPr lang="en-US" altLang="bg-BG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-828675" y="0"/>
            <a:ext cx="8385175" cy="1168400"/>
          </a:xfrm>
        </p:spPr>
        <p:txBody>
          <a:bodyPr/>
          <a:lstStyle/>
          <a:p>
            <a:pPr eaLnBrk="1" hangingPunct="1"/>
            <a:r>
              <a:rPr lang="en-US" altLang="bg-BG" sz="6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	</a:t>
            </a:r>
            <a:r>
              <a:rPr lang="bg-BG" altLang="bg-BG" sz="60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6.Препоръки</a:t>
            </a:r>
            <a:endParaRPr lang="en-US" altLang="bg-BG" sz="6000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341438"/>
            <a:ext cx="8007350" cy="4175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Да се използват стандартни и точно оразмерени предпазители и автоматични прекъсвачи;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По време на профилактиката да се почистват ел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. съоръженията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и да се притягат болтовите връзки;</a:t>
            </a:r>
            <a:endParaRPr lang="en-US" altLang="bg-BG" sz="280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Редовно да се обследват обектите с термо камера;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Да се използват ел.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апарати с гарантирано качество.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При ежедневните прегледи помпиерите да извършват оглед на ел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. съоръженията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и при съмнения за греене да уведомят Техник ЕМО.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248</Words>
  <Application>Microsoft Office PowerPoint</Application>
  <PresentationFormat>Презентация на цял екран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1" baseType="lpstr">
      <vt:lpstr>Times New Roman</vt:lpstr>
      <vt:lpstr>Arial</vt:lpstr>
      <vt:lpstr>Calibri</vt:lpstr>
      <vt:lpstr>Default Design</vt:lpstr>
      <vt:lpstr>Пожар в силово ел. табло</vt:lpstr>
      <vt:lpstr>1.Описание на проблема.</vt:lpstr>
      <vt:lpstr>2.Анализ на съществуващото положение.</vt:lpstr>
      <vt:lpstr>3.Решение на проблема</vt:lpstr>
      <vt:lpstr>Презентация на PowerPoint</vt:lpstr>
      <vt:lpstr>5.Изводи</vt:lpstr>
      <vt:lpstr> 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25</cp:revision>
  <dcterms:created xsi:type="dcterms:W3CDTF">2007-01-05T19:43:42Z</dcterms:created>
  <dcterms:modified xsi:type="dcterms:W3CDTF">2026-04-18T09:13:02Z</dcterms:modified>
</cp:coreProperties>
</file>