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EA7FD1-9D00-444B-BC04-64CA759660BB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76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6781C1-CCF5-42DC-9636-7FCB8396F70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619522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947CE4-3A87-4858-AF3B-0345E061E5F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7843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CC0DB6-F8FB-45F5-9C24-0AEC089CCCC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25171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E7065-9A31-42A2-876D-6CA762C1B0C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2855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F04931-7E64-4B01-9E0A-EBF975BC390C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31615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25AC35-CEA9-4A2C-A027-ABDD47257EB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95570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5356F4-04F3-4D36-AF75-070BD7469D5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6531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073BE2-0610-493C-872A-C4126386AE1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16653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EFFE5F-D645-4931-8039-4AF4B354D36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3297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9DC78-A4B9-4E9E-814E-962EFFD2652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835757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9D8DEB6A-86FB-4498-894C-B24AB12C1EE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989138"/>
            <a:ext cx="8713788" cy="2087562"/>
          </a:xfrm>
        </p:spPr>
        <p:txBody>
          <a:bodyPr/>
          <a:lstStyle/>
          <a:p>
            <a:pPr eaLnBrk="1" hangingPunct="1">
              <a:defRPr/>
            </a:pPr>
            <a:r>
              <a:rPr lang="bg-BG" sz="4000" b="1" dirty="0" smtClean="0">
                <a:latin typeface="Times New Roman" pitchFamily="18" charset="0"/>
              </a:rPr>
              <a:t>Престъргване диаметъра на работните колела на 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1.Описание на проблема.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1117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По време на работа на ПА1на ПС ІІІ-ти подем тип 45М45х2,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корпуса на ел.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мотора с мощност 75 К</a:t>
            </a:r>
            <a:r>
              <a:rPr lang="en-US" sz="2800" dirty="0" smtClean="0">
                <a:latin typeface="Times New Roman" pitchFamily="18" charset="0"/>
              </a:rPr>
              <a:t>W </a:t>
            </a:r>
            <a:r>
              <a:rPr lang="bg-BG" sz="2800" dirty="0" smtClean="0">
                <a:latin typeface="Times New Roman" pitchFamily="18" charset="0"/>
              </a:rPr>
              <a:t>достигаше висока температура;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Това се дължеше на: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- 	</a:t>
            </a:r>
            <a:r>
              <a:rPr lang="bg-BG" sz="2800" dirty="0" smtClean="0">
                <a:latin typeface="Times New Roman" pitchFamily="18" charset="0"/>
              </a:rPr>
              <a:t>ПА работеше вдясно от ВЕР с дебит 60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л/с,</a:t>
            </a:r>
            <a:endParaRPr lang="en-US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</a:t>
            </a:r>
            <a:r>
              <a:rPr lang="bg-BG" sz="2800" dirty="0" smtClean="0">
                <a:latin typeface="Times New Roman" pitchFamily="18" charset="0"/>
              </a:rPr>
              <a:t>въпреки,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че е с номинален дебит от 45 л/с.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Напорът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бе 70 м при номинален напор </a:t>
            </a:r>
            <a:endParaRPr lang="en-US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</a:t>
            </a:r>
            <a:r>
              <a:rPr lang="bg-BG" sz="2800" dirty="0" smtClean="0">
                <a:latin typeface="Times New Roman" pitchFamily="18" charset="0"/>
              </a:rPr>
              <a:t>от 90 м;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Работния ток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бе равен с номиналния от 140 А.</a:t>
            </a:r>
            <a:endParaRPr lang="en-US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- 	</a:t>
            </a:r>
            <a:r>
              <a:rPr lang="bg-BG" sz="2800" dirty="0" smtClean="0">
                <a:latin typeface="Times New Roman" pitchFamily="18" charset="0"/>
              </a:rPr>
              <a:t>Поради смяна на перката – старата се бе </a:t>
            </a:r>
            <a:endParaRPr lang="en-US" sz="28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</a:rPr>
              <a:t>	</a:t>
            </a:r>
            <a:r>
              <a:rPr lang="bg-BG" sz="2800" dirty="0" smtClean="0">
                <a:latin typeface="Times New Roman" pitchFamily="18" charset="0"/>
              </a:rPr>
              <a:t>повредила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и имаше лошо охлаждане.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pPr eaLnBrk="1" hangingPunct="1">
              <a:defRPr/>
            </a:pPr>
            <a:r>
              <a:rPr lang="bg-BG" sz="4000" dirty="0" smtClean="0">
                <a:latin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</a:rPr>
              <a:t>.</a:t>
            </a:r>
            <a:r>
              <a:rPr lang="bg-BG" sz="4000" dirty="0" smtClean="0">
                <a:latin typeface="Times New Roman" pitchFamily="18" charset="0"/>
              </a:rPr>
              <a:t>Решение на проблема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893763"/>
            <a:ext cx="8007350" cy="5199062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Монтирахме преграда към куплунга,която отразява и връща част от охлаждащия въздух обратно към мотора.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Подрязахме работното колело от 365 на 355 мм,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с което снижихме дебита на ПА до 50 л/с и съответно работния ток </a:t>
            </a:r>
            <a:r>
              <a:rPr lang="en-US" dirty="0" smtClean="0">
                <a:latin typeface="Times New Roman" pitchFamily="18" charset="0"/>
              </a:rPr>
              <a:t>          </a:t>
            </a:r>
            <a:r>
              <a:rPr lang="bg-BG" dirty="0" smtClean="0">
                <a:latin typeface="Times New Roman" pitchFamily="18" charset="0"/>
              </a:rPr>
              <a:t>на 120 А.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Моторът снижи работната си температура и с това повишихме надеждността му.</a:t>
            </a:r>
          </a:p>
          <a:p>
            <a:pPr eaLnBrk="1" hangingPunct="1">
              <a:buFontTx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171825"/>
            <a:ext cx="8229600" cy="544513"/>
          </a:xfrm>
        </p:spPr>
        <p:txBody>
          <a:bodyPr/>
          <a:lstStyle/>
          <a:p>
            <a:pPr marL="838200" indent="-838200"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4.Други обекти с подобен проблем</a:t>
            </a:r>
            <a:br>
              <a:rPr lang="bg-BG" sz="3600" dirty="0" smtClean="0">
                <a:latin typeface="Times New Roman" pitchFamily="18" charset="0"/>
              </a:rPr>
            </a:br>
            <a:r>
              <a:rPr lang="bg-BG" sz="3600" dirty="0" smtClean="0">
                <a:latin typeface="Times New Roman" pitchFamily="18" charset="0"/>
              </a:rPr>
              <a:t/>
            </a:r>
            <a:br>
              <a:rPr lang="bg-BG" sz="3600" dirty="0" smtClean="0">
                <a:latin typeface="Times New Roman" pitchFamily="18" charset="0"/>
              </a:rPr>
            </a:br>
            <a:r>
              <a:rPr lang="bg-BG" sz="3600" dirty="0" smtClean="0">
                <a:latin typeface="Times New Roman" pitchFamily="18" charset="0"/>
              </a:rPr>
              <a:t>- ПС Баниска – подменихме работното колело,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bg-BG" sz="3600" dirty="0" smtClean="0">
                <a:latin typeface="Times New Roman" pitchFamily="18" charset="0"/>
              </a:rPr>
              <a:t>защото М се претоварваше;</a:t>
            </a:r>
            <a:br>
              <a:rPr lang="bg-BG" sz="3600" dirty="0" smtClean="0">
                <a:latin typeface="Times New Roman" pitchFamily="18" charset="0"/>
              </a:rPr>
            </a:br>
            <a:r>
              <a:rPr lang="bg-BG" sz="3600" dirty="0" smtClean="0">
                <a:latin typeface="Times New Roman" pitchFamily="18" charset="0"/>
              </a:rPr>
              <a:t>- ПС Чанаджика – престъргахме работното колело;</a:t>
            </a:r>
            <a:br>
              <a:rPr lang="bg-BG" sz="3600" dirty="0" smtClean="0">
                <a:latin typeface="Times New Roman" pitchFamily="18" charset="0"/>
              </a:rPr>
            </a:br>
            <a:r>
              <a:rPr lang="bg-BG" sz="3600" dirty="0" smtClean="0">
                <a:latin typeface="Times New Roman" pitchFamily="18" charset="0"/>
              </a:rPr>
              <a:t>- ПС К157;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bg-BG" sz="3600" dirty="0" smtClean="0">
                <a:latin typeface="Times New Roman" pitchFamily="18" charset="0"/>
              </a:rPr>
              <a:t>Гагаля;</a:t>
            </a:r>
            <a:r>
              <a:rPr lang="en-US" sz="3600" dirty="0" smtClean="0">
                <a:latin typeface="Times New Roman" pitchFamily="18" charset="0"/>
              </a:rPr>
              <a:t> </a:t>
            </a:r>
            <a:r>
              <a:rPr lang="bg-BG" sz="3600" dirty="0" smtClean="0">
                <a:latin typeface="Times New Roman" pitchFamily="18" charset="0"/>
              </a:rPr>
              <a:t>ІІ-ри подем;</a:t>
            </a:r>
            <a:r>
              <a:rPr lang="en-US" sz="3600" dirty="0" smtClean="0">
                <a:latin typeface="Times New Roman" pitchFamily="18" charset="0"/>
              </a:rPr>
              <a:t>       </a:t>
            </a:r>
            <a:r>
              <a:rPr lang="bg-BG" sz="3600" dirty="0" smtClean="0">
                <a:latin typeface="Times New Roman" pitchFamily="18" charset="0"/>
              </a:rPr>
              <a:t>І-ви подем и др.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765175"/>
            <a:ext cx="8377237" cy="5616575"/>
          </a:xfrm>
        </p:spPr>
        <p:txBody>
          <a:bodyPr/>
          <a:lstStyle/>
          <a:p>
            <a:pPr marL="533400" indent="-533400" eaLnBrk="1" hangingPunct="1">
              <a:buFontTx/>
              <a:buNone/>
              <a:defRPr/>
            </a:pPr>
            <a:r>
              <a:rPr lang="en-US" dirty="0" smtClean="0">
                <a:latin typeface="Times New Roman" pitchFamily="18" charset="0"/>
              </a:rPr>
              <a:t>    </a:t>
            </a:r>
            <a:endParaRPr lang="bg-BG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8385175" cy="881063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5.Изводи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325563"/>
            <a:ext cx="8007350" cy="4191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bg-BG" sz="2800" dirty="0" smtClean="0">
                <a:latin typeface="Times New Roman" pitchFamily="18" charset="0"/>
              </a:rPr>
              <a:t>На много обекти сме престъргвали диаметъра на работното колело,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като причините са били следните: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bg-BG" sz="2800" dirty="0" smtClean="0">
                <a:latin typeface="Times New Roman" pitchFamily="18" charset="0"/>
              </a:rPr>
              <a:t>Лошо оразмерен ПА – обикновено с голям запас от напор.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Това води до увеличен дебит и съответно работен ток.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bg-BG" sz="2800" dirty="0" smtClean="0">
                <a:latin typeface="Times New Roman" pitchFamily="18" charset="0"/>
              </a:rPr>
              <a:t>Освен преразход на ел.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енергия вредните последици са: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кавитация на помпата,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изгаряне на ел.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мотора,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вибрации.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bg-BG" sz="2800" dirty="0" smtClean="0">
                <a:latin typeface="Times New Roman" pitchFamily="18" charset="0"/>
              </a:rPr>
              <a:t>Когато ни е необходим ПА с по-малък дебит.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375" y="66675"/>
            <a:ext cx="8229600" cy="1130300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6.Препоръки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268413"/>
            <a:ext cx="8007350" cy="47529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При подбора на ПА да се оразмеряват без големи запаси по напор и дебит с цел ПА да работят в ВЕР;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При постъпване на П за основен ремонт да се корегира диаметъра на работните колела,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ако това се налага с цел подобряване режима на работа на ПА.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bg-BG" sz="2800" dirty="0" smtClean="0">
                <a:latin typeface="Times New Roman" pitchFamily="18" charset="0"/>
              </a:rPr>
              <a:t>За целта предварително се сравняват заводските параметри с работните параметри на ПА и се набелязват кандидатите за преработка.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bg-BG" sz="2800" dirty="0" smtClean="0">
                <a:latin typeface="Times New Roman" pitchFamily="18" charset="0"/>
              </a:rPr>
              <a:t>Понякога корекции се налагат и по технологични причини – промяна в необходимия дебит на ПА.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427</TotalTime>
  <Words>262</Words>
  <Application>Microsoft Office PowerPoint</Application>
  <PresentationFormat>Презентация на цял екран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6</vt:i4>
      </vt:variant>
    </vt:vector>
  </HeadingPairs>
  <TitlesOfParts>
    <vt:vector size="12" baseType="lpstr">
      <vt:lpstr>Tahoma</vt:lpstr>
      <vt:lpstr>Arial</vt:lpstr>
      <vt:lpstr>Wingdings</vt:lpstr>
      <vt:lpstr>Calibri</vt:lpstr>
      <vt:lpstr>Times New Roman</vt:lpstr>
      <vt:lpstr>Ocean</vt:lpstr>
      <vt:lpstr>Престъргване диаметъра на работните колела на ПА</vt:lpstr>
      <vt:lpstr>1.Описание на проблема.</vt:lpstr>
      <vt:lpstr>2.Решение на проблема</vt:lpstr>
      <vt:lpstr>4.Други обекти с подобен проблем  - ПС Баниска – подменихме работното колело, защото М се претоварваше; - ПС Чанаджика – престъргахме работното колело; - ПС К157; Гагаля; ІІ-ри подем;       І-ви подем и др.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35</cp:revision>
  <dcterms:created xsi:type="dcterms:W3CDTF">2007-01-05T19:43:42Z</dcterms:created>
  <dcterms:modified xsi:type="dcterms:W3CDTF">2026-04-18T09:13:26Z</dcterms:modified>
</cp:coreProperties>
</file>