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2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bg-BG" altLang="bg-BG" dirty="0"/>
            </a:p>
          </p:txBody>
        </p:sp>
      </p:grpSp>
      <p:sp>
        <p:nvSpPr>
          <p:cNvPr id="327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CC153E4-AD9B-4669-8B57-02578C72579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83587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C040B2-31BF-46E4-A048-D61C4AC105C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55322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8C0CBB-2610-46B8-9609-3AEBE152398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83811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8C9EE2-ACFA-4D99-896E-0876AD45EE1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016839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C2EA44-1A5E-4DE3-AFA7-793A7D87AF1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22914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25A95-0176-457A-A5A9-280EAC79D8A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60611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1D48D-A080-45A2-8A8B-6D3BFF58999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11787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C80B86-AAC2-449A-939D-165B6735125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210488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CC5F30-0BF7-44C7-9FBF-4D094A7402B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977769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C87780-4F86-462C-B407-84C81868BD5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225014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2D9890-41ED-44AC-9B2B-C59FDBA18F0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61390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  <p:sp>
        <p:nvSpPr>
          <p:cNvPr id="317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Tahoma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Tahoma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C1DCE54-D1A2-4349-B226-D01C3D8A5D5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25" y="2420938"/>
            <a:ext cx="9467850" cy="1736725"/>
          </a:xfrm>
        </p:spPr>
        <p:txBody>
          <a:bodyPr/>
          <a:lstStyle/>
          <a:p>
            <a:pPr algn="ctr" eaLnBrk="1" hangingPunct="1"/>
            <a:r>
              <a:rPr lang="bg-BG" altLang="bg-BG" sz="4000" dirty="0" smtClean="0">
                <a:latin typeface="Times New Roman" panose="02020603050405020304" pitchFamily="18" charset="0"/>
              </a:rPr>
              <a:t>Проверка на ел</a:t>
            </a:r>
            <a:r>
              <a:rPr lang="bg-BG" altLang="bg-BG" sz="4000" dirty="0" smtClean="0">
                <a:latin typeface="Times New Roman" panose="02020603050405020304" pitchFamily="18" charset="0"/>
              </a:rPr>
              <a:t>. апарати </a:t>
            </a:r>
            <a:r>
              <a:rPr lang="bg-BG" altLang="bg-BG" sz="4000" dirty="0" smtClean="0">
                <a:latin typeface="Times New Roman" panose="02020603050405020304" pitchFamily="18" charset="0"/>
              </a:rPr>
              <a:t>преди монтаж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-242888"/>
            <a:ext cx="8385175" cy="1431926"/>
          </a:xfrm>
        </p:spPr>
        <p:txBody>
          <a:bodyPr/>
          <a:lstStyle/>
          <a:p>
            <a:pPr eaLnBrk="1" hangingPunct="1"/>
            <a:r>
              <a:rPr lang="bg-BG" altLang="bg-BG" sz="3600" dirty="0" smtClean="0">
                <a:latin typeface="Times New Roman" panose="02020603050405020304" pitchFamily="18" charset="0"/>
              </a:rPr>
              <a:t>1.Описание на проблема.</a:t>
            </a:r>
            <a:endParaRPr lang="en-US" altLang="bg-BG" sz="3600" dirty="0" smtClean="0">
              <a:latin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133600"/>
            <a:ext cx="8007350" cy="4391025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На ПС Батин трябваше да монтираме защита на въвода – токово реле тип А22;</a:t>
            </a:r>
          </a:p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След монтажа при направените проби се оказа,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че релето не работи,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защото бе неизправно.</a:t>
            </a:r>
          </a:p>
          <a:p>
            <a:pPr eaLnBrk="1" hangingPunct="1"/>
            <a:endParaRPr lang="bg-BG" altLang="bg-BG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52388"/>
            <a:ext cx="8385175" cy="1431925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2.Анализ на съществуващото положение.</a:t>
            </a:r>
            <a:endParaRPr lang="en-US" altLang="bg-BG" dirty="0" smtClean="0">
              <a:latin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8007350" cy="3527425"/>
          </a:xfrm>
        </p:spPr>
        <p:txBody>
          <a:bodyPr/>
          <a:lstStyle/>
          <a:p>
            <a:pPr eaLnBrk="1" hangingPunct="1"/>
            <a:r>
              <a:rPr lang="bg-BG" altLang="bg-BG" sz="3600" dirty="0" smtClean="0">
                <a:latin typeface="Times New Roman" panose="02020603050405020304" pitchFamily="18" charset="0"/>
              </a:rPr>
              <a:t>В рамките на този ден не можехме да </a:t>
            </a:r>
            <a:r>
              <a:rPr lang="bg-BG" altLang="bg-BG" sz="3600" dirty="0" smtClean="0">
                <a:latin typeface="Times New Roman" panose="02020603050405020304" pitchFamily="18" charset="0"/>
              </a:rPr>
              <a:t>предприемем </a:t>
            </a:r>
            <a:r>
              <a:rPr lang="bg-BG" altLang="bg-BG" sz="3600" dirty="0" smtClean="0">
                <a:latin typeface="Times New Roman" panose="02020603050405020304" pitchFamily="18" charset="0"/>
              </a:rPr>
              <a:t>нищо,</a:t>
            </a:r>
            <a:r>
              <a:rPr lang="en-US" altLang="bg-BG" sz="36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3600" dirty="0" smtClean="0">
                <a:latin typeface="Times New Roman" panose="02020603050405020304" pitchFamily="18" charset="0"/>
              </a:rPr>
              <a:t>защото не разполагахме с подобно реле на обекта;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sz="3600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pPr eaLnBrk="1" hangingPunct="1"/>
            <a:r>
              <a:rPr lang="en-US" altLang="bg-BG" sz="4000" dirty="0" smtClean="0">
                <a:latin typeface="Times New Roman" panose="02020603050405020304" pitchFamily="18" charset="0"/>
              </a:rPr>
              <a:t>3.</a:t>
            </a:r>
            <a:r>
              <a:rPr lang="bg-BG" altLang="bg-BG" sz="4000" dirty="0" smtClean="0">
                <a:latin typeface="Times New Roman" panose="02020603050405020304" pitchFamily="18" charset="0"/>
              </a:rPr>
              <a:t>Решение на проблема</a:t>
            </a:r>
            <a:endParaRPr lang="en-US" altLang="bg-BG" sz="4000" dirty="0" smtClean="0">
              <a:latin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205038"/>
            <a:ext cx="8007350" cy="3455987"/>
          </a:xfrm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bg-BG" altLang="bg-BG" sz="3600" dirty="0" smtClean="0">
                <a:latin typeface="Times New Roman" panose="02020603050405020304" pitchFamily="18" charset="0"/>
              </a:rPr>
              <a:t>Наложи се на по-късен етап да намерим изправно реле и след проби да го монтираме. </a:t>
            </a:r>
            <a:endParaRPr lang="en-US" altLang="bg-BG" sz="3600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0"/>
            <a:ext cx="8385175" cy="1431925"/>
          </a:xfrm>
        </p:spPr>
        <p:txBody>
          <a:bodyPr/>
          <a:lstStyle/>
          <a:p>
            <a:pPr eaLnBrk="1" hangingPunct="1"/>
            <a:r>
              <a:rPr lang="bg-BG" altLang="bg-BG" sz="3600" dirty="0" smtClean="0">
                <a:latin typeface="Times New Roman" panose="02020603050405020304" pitchFamily="18" charset="0"/>
              </a:rPr>
              <a:t>4.Други обекти с подобен проблем</a:t>
            </a:r>
            <a:endParaRPr lang="en-US" altLang="bg-BG" sz="3600" dirty="0" smtClean="0">
              <a:latin typeface="Times New Roman" panose="020206030504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На много други обекти е имало сериозни проблеми поради липсата на подготовка за изпълнение на реконструкция. </a:t>
            </a:r>
          </a:p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Често елементите,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на които сме разчитали се оказват негодни за употреба и задачата остава за изпълнение на по-късен етап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bg-BG" altLang="bg-BG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82675" y="403225"/>
            <a:ext cx="8385175" cy="865188"/>
          </a:xfrm>
        </p:spPr>
        <p:txBody>
          <a:bodyPr/>
          <a:lstStyle/>
          <a:p>
            <a:pPr eaLnBrk="1" hangingPunct="1"/>
            <a:r>
              <a:rPr lang="bg-BG" altLang="bg-BG" sz="4800" dirty="0" smtClean="0">
                <a:latin typeface="Times New Roman" panose="02020603050405020304" pitchFamily="18" charset="0"/>
              </a:rPr>
              <a:t>5.Изводи</a:t>
            </a:r>
            <a:endParaRPr lang="en-US" altLang="bg-BG" sz="4800" dirty="0" smtClean="0">
              <a:latin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8893175" cy="46101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Част от подготовката за ремонт е тестването на всички елементи,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които следва да се подменят.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Това пести много време и нерви по време на самия ремонт.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Особена опасност крие монтажа на неизправен силов трансформатор,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затова задължителни ги тестваме преди употреба.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Много труд и време се губи и при подмяната на потопяеми ПА,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затова в РМР се проверяват задължително преди монтажа.</a:t>
            </a:r>
            <a:endParaRPr lang="en-US" altLang="bg-BG" sz="2800" dirty="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bg-BG" altLang="bg-BG" sz="2800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44475"/>
            <a:ext cx="8385175" cy="1168400"/>
          </a:xfrm>
        </p:spPr>
        <p:txBody>
          <a:bodyPr/>
          <a:lstStyle/>
          <a:p>
            <a:pPr eaLnBrk="1" hangingPunct="1"/>
            <a:r>
              <a:rPr lang="bg-BG" altLang="bg-BG" sz="4800" dirty="0" smtClean="0">
                <a:latin typeface="Times New Roman" panose="02020603050405020304" pitchFamily="18" charset="0"/>
              </a:rPr>
              <a:t>6.Препоръки</a:t>
            </a:r>
            <a:endParaRPr lang="en-US" altLang="bg-BG" sz="4800" dirty="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060575"/>
            <a:ext cx="8007350" cy="4392613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За избягване на подобни ситуации е необходимо при подготовката за ремонт или реконструкция или отстраняване на авария да се извърши оглед и изпитание на ел.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апаратите и машините,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които ще монтираме.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283</TotalTime>
  <Words>234</Words>
  <Application>Microsoft Office PowerPoint</Application>
  <PresentationFormat>Презентация на цял екран (4:3)</PresentationFormat>
  <Paragraphs>18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3" baseType="lpstr">
      <vt:lpstr>Tahoma</vt:lpstr>
      <vt:lpstr>Arial</vt:lpstr>
      <vt:lpstr>Wingdings</vt:lpstr>
      <vt:lpstr>Calibri</vt:lpstr>
      <vt:lpstr>Times New Roman</vt:lpstr>
      <vt:lpstr>Blends</vt:lpstr>
      <vt:lpstr>Проверка на ел. апарати преди монтаж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29</cp:revision>
  <dcterms:created xsi:type="dcterms:W3CDTF">2007-01-05T19:43:42Z</dcterms:created>
  <dcterms:modified xsi:type="dcterms:W3CDTF">2026-04-18T09:16:34Z</dcterms:modified>
</cp:coreProperties>
</file>